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17"/>
  </p:notesMasterIdLst>
  <p:handoutMasterIdLst>
    <p:handoutMasterId r:id="rId18"/>
  </p:handoutMasterIdLst>
  <p:sldIdLst>
    <p:sldId id="3376" r:id="rId6"/>
    <p:sldId id="1861" r:id="rId7"/>
    <p:sldId id="3378" r:id="rId8"/>
    <p:sldId id="3377" r:id="rId9"/>
    <p:sldId id="1583" r:id="rId10"/>
    <p:sldId id="1378" r:id="rId11"/>
    <p:sldId id="1379" r:id="rId12"/>
    <p:sldId id="1381" r:id="rId13"/>
    <p:sldId id="1386" r:id="rId14"/>
    <p:sldId id="1613" r:id="rId15"/>
    <p:sldId id="1840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3376"/>
            <p14:sldId id="1861"/>
            <p14:sldId id="3378"/>
            <p14:sldId id="3377"/>
            <p14:sldId id="1583"/>
            <p14:sldId id="1378"/>
            <p14:sldId id="1379"/>
            <p14:sldId id="1381"/>
            <p14:sldId id="1386"/>
            <p14:sldId id="1613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001"/>
    <a:srgbClr val="FFFFFF"/>
    <a:srgbClr val="D83B01"/>
    <a:srgbClr val="1A1919"/>
    <a:srgbClr val="737373"/>
    <a:srgbClr val="BDBDBD"/>
    <a:srgbClr val="D2D2D2"/>
    <a:srgbClr val="E6E6E6"/>
    <a:srgbClr val="FFB9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114" d="100"/>
          <a:sy n="114" d="100"/>
        </p:scale>
        <p:origin x="534" y="8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3DCB07-37D4-40BF-9FDD-ADB80CE5B9CF}" type="doc">
      <dgm:prSet loTypeId="urn:microsoft.com/office/officeart/2005/8/layout/target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CEF56B5E-1B34-48D0-BCD2-FA77FB5E2F25}">
      <dgm:prSet phldrT="[Text]"/>
      <dgm:spPr/>
      <dgm:t>
        <a:bodyPr/>
        <a:lstStyle/>
        <a:p>
          <a:r>
            <a:rPr lang="en-IN" dirty="0"/>
            <a:t>Artificial Intelligence</a:t>
          </a:r>
        </a:p>
      </dgm:t>
    </dgm:pt>
    <dgm:pt modelId="{5ADD7FA9-F0E1-463F-859B-89A9CEF62BC1}" type="parTrans" cxnId="{41201253-137E-4721-95F3-659CFF7CF725}">
      <dgm:prSet/>
      <dgm:spPr/>
      <dgm:t>
        <a:bodyPr/>
        <a:lstStyle/>
        <a:p>
          <a:endParaRPr lang="en-IN"/>
        </a:p>
      </dgm:t>
    </dgm:pt>
    <dgm:pt modelId="{B748AA61-9071-48DE-AF72-BDBF15EDE095}" type="sibTrans" cxnId="{41201253-137E-4721-95F3-659CFF7CF725}">
      <dgm:prSet/>
      <dgm:spPr/>
      <dgm:t>
        <a:bodyPr/>
        <a:lstStyle/>
        <a:p>
          <a:endParaRPr lang="en-IN"/>
        </a:p>
      </dgm:t>
    </dgm:pt>
    <dgm:pt modelId="{7E25A7D1-391D-4DDE-811D-E953630E0312}">
      <dgm:prSet phldrT="[Text]"/>
      <dgm:spPr/>
      <dgm:t>
        <a:bodyPr/>
        <a:lstStyle/>
        <a:p>
          <a:r>
            <a:rPr lang="en-IN" dirty="0"/>
            <a:t>Any technique that enables computers to mimic human behaviour.</a:t>
          </a:r>
        </a:p>
      </dgm:t>
    </dgm:pt>
    <dgm:pt modelId="{63983A88-58D7-4E1F-8EC2-CBCD7B337A8E}" type="parTrans" cxnId="{4B260691-78D6-45D5-842D-D2FE0AE8B6B4}">
      <dgm:prSet/>
      <dgm:spPr/>
      <dgm:t>
        <a:bodyPr/>
        <a:lstStyle/>
        <a:p>
          <a:endParaRPr lang="en-IN"/>
        </a:p>
      </dgm:t>
    </dgm:pt>
    <dgm:pt modelId="{1036F718-5D93-4A0E-A162-F5D8A2EF2D57}" type="sibTrans" cxnId="{4B260691-78D6-45D5-842D-D2FE0AE8B6B4}">
      <dgm:prSet/>
      <dgm:spPr/>
      <dgm:t>
        <a:bodyPr/>
        <a:lstStyle/>
        <a:p>
          <a:endParaRPr lang="en-IN"/>
        </a:p>
      </dgm:t>
    </dgm:pt>
    <dgm:pt modelId="{E4DB87C4-40D5-48EF-A2A7-B0F516B0DEA4}">
      <dgm:prSet phldrT="[Text]"/>
      <dgm:spPr/>
      <dgm:t>
        <a:bodyPr/>
        <a:lstStyle/>
        <a:p>
          <a:r>
            <a:rPr lang="en-IN" dirty="0"/>
            <a:t>Machine Learning</a:t>
          </a:r>
        </a:p>
      </dgm:t>
    </dgm:pt>
    <dgm:pt modelId="{0BECB4D9-58EC-4880-B34A-C5292E2E4536}" type="parTrans" cxnId="{BD001E76-2DB0-4423-A83D-978B7ECD7033}">
      <dgm:prSet/>
      <dgm:spPr/>
      <dgm:t>
        <a:bodyPr/>
        <a:lstStyle/>
        <a:p>
          <a:endParaRPr lang="en-IN"/>
        </a:p>
      </dgm:t>
    </dgm:pt>
    <dgm:pt modelId="{69D5A55B-219E-4C47-81CE-A84FF1C5128E}" type="sibTrans" cxnId="{BD001E76-2DB0-4423-A83D-978B7ECD7033}">
      <dgm:prSet/>
      <dgm:spPr/>
      <dgm:t>
        <a:bodyPr/>
        <a:lstStyle/>
        <a:p>
          <a:endParaRPr lang="en-IN"/>
        </a:p>
      </dgm:t>
    </dgm:pt>
    <dgm:pt modelId="{1E3D27A6-2D33-49C0-8AE5-60386E3678EE}">
      <dgm:prSet phldrT="[Text]"/>
      <dgm:spPr/>
      <dgm:t>
        <a:bodyPr/>
        <a:lstStyle/>
        <a:p>
          <a:r>
            <a:rPr lang="en-IN" dirty="0"/>
            <a:t>Ability to learn without being explicitly programmed.</a:t>
          </a:r>
        </a:p>
      </dgm:t>
    </dgm:pt>
    <dgm:pt modelId="{861D082F-F0E1-44E9-8AA4-F68D965BCDAC}" type="parTrans" cxnId="{D0BC724E-E220-4524-B779-215DB8A64571}">
      <dgm:prSet/>
      <dgm:spPr/>
      <dgm:t>
        <a:bodyPr/>
        <a:lstStyle/>
        <a:p>
          <a:endParaRPr lang="en-IN"/>
        </a:p>
      </dgm:t>
    </dgm:pt>
    <dgm:pt modelId="{6F8367C6-B2F0-413B-80CB-C2E10D0D38B8}" type="sibTrans" cxnId="{D0BC724E-E220-4524-B779-215DB8A64571}">
      <dgm:prSet/>
      <dgm:spPr/>
      <dgm:t>
        <a:bodyPr/>
        <a:lstStyle/>
        <a:p>
          <a:endParaRPr lang="en-IN"/>
        </a:p>
      </dgm:t>
    </dgm:pt>
    <dgm:pt modelId="{B7BEDC80-6B28-4683-BFD4-7AD2021D6AB8}">
      <dgm:prSet phldrT="[Text]"/>
      <dgm:spPr/>
      <dgm:t>
        <a:bodyPr/>
        <a:lstStyle/>
        <a:p>
          <a:r>
            <a:rPr lang="en-IN" dirty="0"/>
            <a:t>Deep Learning</a:t>
          </a:r>
        </a:p>
      </dgm:t>
    </dgm:pt>
    <dgm:pt modelId="{C6401618-555F-4693-A038-1D36656C86AF}" type="parTrans" cxnId="{C4B49613-831E-44BB-BD13-7E381FFB1D37}">
      <dgm:prSet/>
      <dgm:spPr/>
      <dgm:t>
        <a:bodyPr/>
        <a:lstStyle/>
        <a:p>
          <a:endParaRPr lang="en-IN"/>
        </a:p>
      </dgm:t>
    </dgm:pt>
    <dgm:pt modelId="{9D3C3603-3C0D-463A-BDFC-D239F20BFD11}" type="sibTrans" cxnId="{C4B49613-831E-44BB-BD13-7E381FFB1D37}">
      <dgm:prSet/>
      <dgm:spPr/>
      <dgm:t>
        <a:bodyPr/>
        <a:lstStyle/>
        <a:p>
          <a:endParaRPr lang="en-IN"/>
        </a:p>
      </dgm:t>
    </dgm:pt>
    <dgm:pt modelId="{25A54F82-E46A-463A-A352-1317C8068B70}">
      <dgm:prSet phldrT="[Text]"/>
      <dgm:spPr/>
      <dgm:t>
        <a:bodyPr/>
        <a:lstStyle/>
        <a:p>
          <a:r>
            <a:rPr lang="en-IN" dirty="0"/>
            <a:t>Learn underlying features in data by using neural networks.</a:t>
          </a:r>
        </a:p>
      </dgm:t>
    </dgm:pt>
    <dgm:pt modelId="{0B2BC865-24D1-4D0E-BDC1-91EC21341E66}" type="parTrans" cxnId="{3C106219-E1C9-4970-B19B-272AC0BC49F0}">
      <dgm:prSet/>
      <dgm:spPr/>
      <dgm:t>
        <a:bodyPr/>
        <a:lstStyle/>
        <a:p>
          <a:endParaRPr lang="en-IN"/>
        </a:p>
      </dgm:t>
    </dgm:pt>
    <dgm:pt modelId="{A29DD75E-2A0B-46EB-9BAB-48D3C7A03B96}" type="sibTrans" cxnId="{3C106219-E1C9-4970-B19B-272AC0BC49F0}">
      <dgm:prSet/>
      <dgm:spPr/>
      <dgm:t>
        <a:bodyPr/>
        <a:lstStyle/>
        <a:p>
          <a:endParaRPr lang="en-IN"/>
        </a:p>
      </dgm:t>
    </dgm:pt>
    <dgm:pt modelId="{D1D79172-315A-4571-A3D4-60D6218EC541}" type="pres">
      <dgm:prSet presAssocID="{E63DCB07-37D4-40BF-9FDD-ADB80CE5B9C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11DF344-B36A-42EB-818A-46A38E1A68A4}" type="pres">
      <dgm:prSet presAssocID="{CEF56B5E-1B34-48D0-BCD2-FA77FB5E2F25}" presName="circle1" presStyleLbl="node1" presStyleIdx="0" presStyleCnt="3"/>
      <dgm:spPr/>
    </dgm:pt>
    <dgm:pt modelId="{D6D9A93C-2879-435B-8888-5B4A2D0B6C80}" type="pres">
      <dgm:prSet presAssocID="{CEF56B5E-1B34-48D0-BCD2-FA77FB5E2F25}" presName="space" presStyleCnt="0"/>
      <dgm:spPr/>
    </dgm:pt>
    <dgm:pt modelId="{4A3C5088-1632-470C-B646-BBEF59E64202}" type="pres">
      <dgm:prSet presAssocID="{CEF56B5E-1B34-48D0-BCD2-FA77FB5E2F25}" presName="rect1" presStyleLbl="alignAcc1" presStyleIdx="0" presStyleCnt="3" custLinFactNeighborY="-981"/>
      <dgm:spPr/>
    </dgm:pt>
    <dgm:pt modelId="{4F6B62BA-686B-4092-9E39-84A4BB80CD67}" type="pres">
      <dgm:prSet presAssocID="{E4DB87C4-40D5-48EF-A2A7-B0F516B0DEA4}" presName="vertSpace2" presStyleLbl="node1" presStyleIdx="0" presStyleCnt="3"/>
      <dgm:spPr/>
    </dgm:pt>
    <dgm:pt modelId="{1D9695A6-85CB-4786-8EBA-465C4347193A}" type="pres">
      <dgm:prSet presAssocID="{E4DB87C4-40D5-48EF-A2A7-B0F516B0DEA4}" presName="circle2" presStyleLbl="node1" presStyleIdx="1" presStyleCnt="3"/>
      <dgm:spPr/>
    </dgm:pt>
    <dgm:pt modelId="{01795487-938D-4556-9D93-B21259879119}" type="pres">
      <dgm:prSet presAssocID="{E4DB87C4-40D5-48EF-A2A7-B0F516B0DEA4}" presName="rect2" presStyleLbl="alignAcc1" presStyleIdx="1" presStyleCnt="3"/>
      <dgm:spPr/>
    </dgm:pt>
    <dgm:pt modelId="{44E60186-9431-4A94-9208-0111A6091988}" type="pres">
      <dgm:prSet presAssocID="{B7BEDC80-6B28-4683-BFD4-7AD2021D6AB8}" presName="vertSpace3" presStyleLbl="node1" presStyleIdx="1" presStyleCnt="3"/>
      <dgm:spPr/>
    </dgm:pt>
    <dgm:pt modelId="{39815D19-65FE-4210-A5C1-1CA9F87021B7}" type="pres">
      <dgm:prSet presAssocID="{B7BEDC80-6B28-4683-BFD4-7AD2021D6AB8}" presName="circle3" presStyleLbl="node1" presStyleIdx="2" presStyleCnt="3"/>
      <dgm:spPr/>
    </dgm:pt>
    <dgm:pt modelId="{D3BFA39C-0723-4DB0-B5E2-0E5CBA585752}" type="pres">
      <dgm:prSet presAssocID="{B7BEDC80-6B28-4683-BFD4-7AD2021D6AB8}" presName="rect3" presStyleLbl="alignAcc1" presStyleIdx="2" presStyleCnt="3"/>
      <dgm:spPr/>
    </dgm:pt>
    <dgm:pt modelId="{5564BEDE-E38B-452F-9140-DB6399AD8652}" type="pres">
      <dgm:prSet presAssocID="{CEF56B5E-1B34-48D0-BCD2-FA77FB5E2F25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7C2E9D4A-5169-4146-B3FF-58516EABBF7F}" type="pres">
      <dgm:prSet presAssocID="{CEF56B5E-1B34-48D0-BCD2-FA77FB5E2F25}" presName="rect1ChTx" presStyleLbl="alignAcc1" presStyleIdx="2" presStyleCnt="3">
        <dgm:presLayoutVars>
          <dgm:bulletEnabled val="1"/>
        </dgm:presLayoutVars>
      </dgm:prSet>
      <dgm:spPr/>
    </dgm:pt>
    <dgm:pt modelId="{11E29D30-BDF2-443C-AF58-014589BA3167}" type="pres">
      <dgm:prSet presAssocID="{E4DB87C4-40D5-48EF-A2A7-B0F516B0DEA4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017BCDC9-3B46-4C86-99E0-9590CEFE1A11}" type="pres">
      <dgm:prSet presAssocID="{E4DB87C4-40D5-48EF-A2A7-B0F516B0DEA4}" presName="rect2ChTx" presStyleLbl="alignAcc1" presStyleIdx="2" presStyleCnt="3">
        <dgm:presLayoutVars>
          <dgm:bulletEnabled val="1"/>
        </dgm:presLayoutVars>
      </dgm:prSet>
      <dgm:spPr/>
    </dgm:pt>
    <dgm:pt modelId="{2F7F09D0-52AD-4C9C-B270-10B4CA339D80}" type="pres">
      <dgm:prSet presAssocID="{B7BEDC80-6B28-4683-BFD4-7AD2021D6AB8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E96F7585-FBFD-4783-834D-23F87BCF3436}" type="pres">
      <dgm:prSet presAssocID="{B7BEDC80-6B28-4683-BFD4-7AD2021D6AB8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C4B49613-831E-44BB-BD13-7E381FFB1D37}" srcId="{E63DCB07-37D4-40BF-9FDD-ADB80CE5B9CF}" destId="{B7BEDC80-6B28-4683-BFD4-7AD2021D6AB8}" srcOrd="2" destOrd="0" parTransId="{C6401618-555F-4693-A038-1D36656C86AF}" sibTransId="{9D3C3603-3C0D-463A-BDFC-D239F20BFD11}"/>
    <dgm:cxn modelId="{3C106219-E1C9-4970-B19B-272AC0BC49F0}" srcId="{B7BEDC80-6B28-4683-BFD4-7AD2021D6AB8}" destId="{25A54F82-E46A-463A-A352-1317C8068B70}" srcOrd="0" destOrd="0" parTransId="{0B2BC865-24D1-4D0E-BDC1-91EC21341E66}" sibTransId="{A29DD75E-2A0B-46EB-9BAB-48D3C7A03B96}"/>
    <dgm:cxn modelId="{D2BCDD3B-52D3-4906-98B5-B3D44FBDC073}" type="presOf" srcId="{CEF56B5E-1B34-48D0-BCD2-FA77FB5E2F25}" destId="{5564BEDE-E38B-452F-9140-DB6399AD8652}" srcOrd="1" destOrd="0" presId="urn:microsoft.com/office/officeart/2005/8/layout/target3"/>
    <dgm:cxn modelId="{D0BC724E-E220-4524-B779-215DB8A64571}" srcId="{E4DB87C4-40D5-48EF-A2A7-B0F516B0DEA4}" destId="{1E3D27A6-2D33-49C0-8AE5-60386E3678EE}" srcOrd="0" destOrd="0" parTransId="{861D082F-F0E1-44E9-8AA4-F68D965BCDAC}" sibTransId="{6F8367C6-B2F0-413B-80CB-C2E10D0D38B8}"/>
    <dgm:cxn modelId="{8EB48970-1E77-4FE4-A847-FFFFC839744F}" type="presOf" srcId="{E63DCB07-37D4-40BF-9FDD-ADB80CE5B9CF}" destId="{D1D79172-315A-4571-A3D4-60D6218EC541}" srcOrd="0" destOrd="0" presId="urn:microsoft.com/office/officeart/2005/8/layout/target3"/>
    <dgm:cxn modelId="{41201253-137E-4721-95F3-659CFF7CF725}" srcId="{E63DCB07-37D4-40BF-9FDD-ADB80CE5B9CF}" destId="{CEF56B5E-1B34-48D0-BCD2-FA77FB5E2F25}" srcOrd="0" destOrd="0" parTransId="{5ADD7FA9-F0E1-463F-859B-89A9CEF62BC1}" sibTransId="{B748AA61-9071-48DE-AF72-BDBF15EDE095}"/>
    <dgm:cxn modelId="{BD001E76-2DB0-4423-A83D-978B7ECD7033}" srcId="{E63DCB07-37D4-40BF-9FDD-ADB80CE5B9CF}" destId="{E4DB87C4-40D5-48EF-A2A7-B0F516B0DEA4}" srcOrd="1" destOrd="0" parTransId="{0BECB4D9-58EC-4880-B34A-C5292E2E4536}" sibTransId="{69D5A55B-219E-4C47-81CE-A84FF1C5128E}"/>
    <dgm:cxn modelId="{C31D657A-AD2E-4C85-BFB7-9C9441A70BF1}" type="presOf" srcId="{B7BEDC80-6B28-4683-BFD4-7AD2021D6AB8}" destId="{D3BFA39C-0723-4DB0-B5E2-0E5CBA585752}" srcOrd="0" destOrd="0" presId="urn:microsoft.com/office/officeart/2005/8/layout/target3"/>
    <dgm:cxn modelId="{8167807D-A773-469B-9C77-56C40BF43D36}" type="presOf" srcId="{1E3D27A6-2D33-49C0-8AE5-60386E3678EE}" destId="{017BCDC9-3B46-4C86-99E0-9590CEFE1A11}" srcOrd="0" destOrd="0" presId="urn:microsoft.com/office/officeart/2005/8/layout/target3"/>
    <dgm:cxn modelId="{1635277E-EDE0-4796-AFBF-5CBD19E9B5CF}" type="presOf" srcId="{E4DB87C4-40D5-48EF-A2A7-B0F516B0DEA4}" destId="{11E29D30-BDF2-443C-AF58-014589BA3167}" srcOrd="1" destOrd="0" presId="urn:microsoft.com/office/officeart/2005/8/layout/target3"/>
    <dgm:cxn modelId="{4B260691-78D6-45D5-842D-D2FE0AE8B6B4}" srcId="{CEF56B5E-1B34-48D0-BCD2-FA77FB5E2F25}" destId="{7E25A7D1-391D-4DDE-811D-E953630E0312}" srcOrd="0" destOrd="0" parTransId="{63983A88-58D7-4E1F-8EC2-CBCD7B337A8E}" sibTransId="{1036F718-5D93-4A0E-A162-F5D8A2EF2D57}"/>
    <dgm:cxn modelId="{6D2D19AF-4493-4F5C-A5F6-4B337A3CE19A}" type="presOf" srcId="{7E25A7D1-391D-4DDE-811D-E953630E0312}" destId="{7C2E9D4A-5169-4146-B3FF-58516EABBF7F}" srcOrd="0" destOrd="0" presId="urn:microsoft.com/office/officeart/2005/8/layout/target3"/>
    <dgm:cxn modelId="{1FF00AB7-453D-45C8-81F4-D92A7D03729E}" type="presOf" srcId="{CEF56B5E-1B34-48D0-BCD2-FA77FB5E2F25}" destId="{4A3C5088-1632-470C-B646-BBEF59E64202}" srcOrd="0" destOrd="0" presId="urn:microsoft.com/office/officeart/2005/8/layout/target3"/>
    <dgm:cxn modelId="{1E198DD1-061A-4685-B8A5-31462AF20F46}" type="presOf" srcId="{25A54F82-E46A-463A-A352-1317C8068B70}" destId="{E96F7585-FBFD-4783-834D-23F87BCF3436}" srcOrd="0" destOrd="0" presId="urn:microsoft.com/office/officeart/2005/8/layout/target3"/>
    <dgm:cxn modelId="{F931ADDF-B3F3-431B-AA75-38C902F73EC1}" type="presOf" srcId="{B7BEDC80-6B28-4683-BFD4-7AD2021D6AB8}" destId="{2F7F09D0-52AD-4C9C-B270-10B4CA339D80}" srcOrd="1" destOrd="0" presId="urn:microsoft.com/office/officeart/2005/8/layout/target3"/>
    <dgm:cxn modelId="{C1EBC1ED-496B-4188-BCC6-24F89D0EC3E0}" type="presOf" srcId="{E4DB87C4-40D5-48EF-A2A7-B0F516B0DEA4}" destId="{01795487-938D-4556-9D93-B21259879119}" srcOrd="0" destOrd="0" presId="urn:microsoft.com/office/officeart/2005/8/layout/target3"/>
    <dgm:cxn modelId="{AD10DB7B-DFF7-4DAD-AFB2-1C90896F0BC1}" type="presParOf" srcId="{D1D79172-315A-4571-A3D4-60D6218EC541}" destId="{D11DF344-B36A-42EB-818A-46A38E1A68A4}" srcOrd="0" destOrd="0" presId="urn:microsoft.com/office/officeart/2005/8/layout/target3"/>
    <dgm:cxn modelId="{A935AE0A-1398-4239-9797-E98A20A81B17}" type="presParOf" srcId="{D1D79172-315A-4571-A3D4-60D6218EC541}" destId="{D6D9A93C-2879-435B-8888-5B4A2D0B6C80}" srcOrd="1" destOrd="0" presId="urn:microsoft.com/office/officeart/2005/8/layout/target3"/>
    <dgm:cxn modelId="{70A0B358-E727-4D6A-9914-CB96ADD462D4}" type="presParOf" srcId="{D1D79172-315A-4571-A3D4-60D6218EC541}" destId="{4A3C5088-1632-470C-B646-BBEF59E64202}" srcOrd="2" destOrd="0" presId="urn:microsoft.com/office/officeart/2005/8/layout/target3"/>
    <dgm:cxn modelId="{B7FB1C5B-D8DB-40D0-A927-D6EB9AF30A17}" type="presParOf" srcId="{D1D79172-315A-4571-A3D4-60D6218EC541}" destId="{4F6B62BA-686B-4092-9E39-84A4BB80CD67}" srcOrd="3" destOrd="0" presId="urn:microsoft.com/office/officeart/2005/8/layout/target3"/>
    <dgm:cxn modelId="{C3FCD7F0-5121-45DC-9F75-E9FBC2885C39}" type="presParOf" srcId="{D1D79172-315A-4571-A3D4-60D6218EC541}" destId="{1D9695A6-85CB-4786-8EBA-465C4347193A}" srcOrd="4" destOrd="0" presId="urn:microsoft.com/office/officeart/2005/8/layout/target3"/>
    <dgm:cxn modelId="{37112FD2-D703-48A3-8606-E3B005B77CCE}" type="presParOf" srcId="{D1D79172-315A-4571-A3D4-60D6218EC541}" destId="{01795487-938D-4556-9D93-B21259879119}" srcOrd="5" destOrd="0" presId="urn:microsoft.com/office/officeart/2005/8/layout/target3"/>
    <dgm:cxn modelId="{E5F322FD-06E5-405B-A659-BA9D82149849}" type="presParOf" srcId="{D1D79172-315A-4571-A3D4-60D6218EC541}" destId="{44E60186-9431-4A94-9208-0111A6091988}" srcOrd="6" destOrd="0" presId="urn:microsoft.com/office/officeart/2005/8/layout/target3"/>
    <dgm:cxn modelId="{A985EF14-9EEC-48B0-BE53-8A7BE22A790E}" type="presParOf" srcId="{D1D79172-315A-4571-A3D4-60D6218EC541}" destId="{39815D19-65FE-4210-A5C1-1CA9F87021B7}" srcOrd="7" destOrd="0" presId="urn:microsoft.com/office/officeart/2005/8/layout/target3"/>
    <dgm:cxn modelId="{B11C0BC7-322D-4FD8-BFEB-12CC712FA0C8}" type="presParOf" srcId="{D1D79172-315A-4571-A3D4-60D6218EC541}" destId="{D3BFA39C-0723-4DB0-B5E2-0E5CBA585752}" srcOrd="8" destOrd="0" presId="urn:microsoft.com/office/officeart/2005/8/layout/target3"/>
    <dgm:cxn modelId="{19FC2256-21EA-4DB1-87FC-79380BB49A41}" type="presParOf" srcId="{D1D79172-315A-4571-A3D4-60D6218EC541}" destId="{5564BEDE-E38B-452F-9140-DB6399AD8652}" srcOrd="9" destOrd="0" presId="urn:microsoft.com/office/officeart/2005/8/layout/target3"/>
    <dgm:cxn modelId="{00A9D133-546C-4A20-9329-E0756DB1D0F1}" type="presParOf" srcId="{D1D79172-315A-4571-A3D4-60D6218EC541}" destId="{7C2E9D4A-5169-4146-B3FF-58516EABBF7F}" srcOrd="10" destOrd="0" presId="urn:microsoft.com/office/officeart/2005/8/layout/target3"/>
    <dgm:cxn modelId="{06C31D95-A9D7-4F8E-8813-EA0E4B165870}" type="presParOf" srcId="{D1D79172-315A-4571-A3D4-60D6218EC541}" destId="{11E29D30-BDF2-443C-AF58-014589BA3167}" srcOrd="11" destOrd="0" presId="urn:microsoft.com/office/officeart/2005/8/layout/target3"/>
    <dgm:cxn modelId="{38C32116-CE01-4880-8487-090985D87D9F}" type="presParOf" srcId="{D1D79172-315A-4571-A3D4-60D6218EC541}" destId="{017BCDC9-3B46-4C86-99E0-9590CEFE1A11}" srcOrd="12" destOrd="0" presId="urn:microsoft.com/office/officeart/2005/8/layout/target3"/>
    <dgm:cxn modelId="{C3161EC1-CD2D-49D9-BD83-CA0DEF84B207}" type="presParOf" srcId="{D1D79172-315A-4571-A3D4-60D6218EC541}" destId="{2F7F09D0-52AD-4C9C-B270-10B4CA339D80}" srcOrd="13" destOrd="0" presId="urn:microsoft.com/office/officeart/2005/8/layout/target3"/>
    <dgm:cxn modelId="{D768F62E-FD6E-4617-9489-7139D87C4A82}" type="presParOf" srcId="{D1D79172-315A-4571-A3D4-60D6218EC541}" destId="{E96F7585-FBFD-4783-834D-23F87BCF3436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DF344-B36A-42EB-818A-46A38E1A68A4}">
      <dsp:nvSpPr>
        <dsp:cNvPr id="0" name=""/>
        <dsp:cNvSpPr/>
      </dsp:nvSpPr>
      <dsp:spPr>
        <a:xfrm>
          <a:off x="0" y="270933"/>
          <a:ext cx="4876800" cy="4876800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C5088-1632-470C-B646-BBEF59E64202}">
      <dsp:nvSpPr>
        <dsp:cNvPr id="0" name=""/>
        <dsp:cNvSpPr/>
      </dsp:nvSpPr>
      <dsp:spPr>
        <a:xfrm>
          <a:off x="2438400" y="223092"/>
          <a:ext cx="5689599" cy="487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Artificial Intelligence</a:t>
          </a:r>
        </a:p>
      </dsp:txBody>
      <dsp:txXfrm>
        <a:off x="2438400" y="223092"/>
        <a:ext cx="2844799" cy="1463043"/>
      </dsp:txXfrm>
    </dsp:sp>
    <dsp:sp modelId="{1D9695A6-85CB-4786-8EBA-465C4347193A}">
      <dsp:nvSpPr>
        <dsp:cNvPr id="0" name=""/>
        <dsp:cNvSpPr/>
      </dsp:nvSpPr>
      <dsp:spPr>
        <a:xfrm>
          <a:off x="853441" y="1733976"/>
          <a:ext cx="3169916" cy="3169916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95487-938D-4556-9D93-B21259879119}">
      <dsp:nvSpPr>
        <dsp:cNvPr id="0" name=""/>
        <dsp:cNvSpPr/>
      </dsp:nvSpPr>
      <dsp:spPr>
        <a:xfrm>
          <a:off x="2438400" y="1733976"/>
          <a:ext cx="5689599" cy="31699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Machine Learning</a:t>
          </a:r>
        </a:p>
      </dsp:txBody>
      <dsp:txXfrm>
        <a:off x="2438400" y="1733976"/>
        <a:ext cx="2844799" cy="1463038"/>
      </dsp:txXfrm>
    </dsp:sp>
    <dsp:sp modelId="{39815D19-65FE-4210-A5C1-1CA9F87021B7}">
      <dsp:nvSpPr>
        <dsp:cNvPr id="0" name=""/>
        <dsp:cNvSpPr/>
      </dsp:nvSpPr>
      <dsp:spPr>
        <a:xfrm>
          <a:off x="1706880" y="3197014"/>
          <a:ext cx="1463038" cy="146303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FA39C-0723-4DB0-B5E2-0E5CBA585752}">
      <dsp:nvSpPr>
        <dsp:cNvPr id="0" name=""/>
        <dsp:cNvSpPr/>
      </dsp:nvSpPr>
      <dsp:spPr>
        <a:xfrm>
          <a:off x="2438400" y="3197014"/>
          <a:ext cx="5689599" cy="14630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Deep Learning</a:t>
          </a:r>
        </a:p>
      </dsp:txBody>
      <dsp:txXfrm>
        <a:off x="2438400" y="3197014"/>
        <a:ext cx="2844799" cy="1463038"/>
      </dsp:txXfrm>
    </dsp:sp>
    <dsp:sp modelId="{7C2E9D4A-5169-4146-B3FF-58516EABBF7F}">
      <dsp:nvSpPr>
        <dsp:cNvPr id="0" name=""/>
        <dsp:cNvSpPr/>
      </dsp:nvSpPr>
      <dsp:spPr>
        <a:xfrm>
          <a:off x="5283200" y="270933"/>
          <a:ext cx="2844799" cy="1463043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Any technique that enables computers to mimic human behaviour.</a:t>
          </a:r>
        </a:p>
      </dsp:txBody>
      <dsp:txXfrm>
        <a:off x="5283200" y="270933"/>
        <a:ext cx="2844799" cy="1463043"/>
      </dsp:txXfrm>
    </dsp:sp>
    <dsp:sp modelId="{017BCDC9-3B46-4C86-99E0-9590CEFE1A11}">
      <dsp:nvSpPr>
        <dsp:cNvPr id="0" name=""/>
        <dsp:cNvSpPr/>
      </dsp:nvSpPr>
      <dsp:spPr>
        <a:xfrm>
          <a:off x="5283200" y="1733976"/>
          <a:ext cx="2844799" cy="1463038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Ability to learn without being explicitly programmed.</a:t>
          </a:r>
        </a:p>
      </dsp:txBody>
      <dsp:txXfrm>
        <a:off x="5283200" y="1733976"/>
        <a:ext cx="2844799" cy="1463038"/>
      </dsp:txXfrm>
    </dsp:sp>
    <dsp:sp modelId="{E96F7585-FBFD-4783-834D-23F87BCF3436}">
      <dsp:nvSpPr>
        <dsp:cNvPr id="0" name=""/>
        <dsp:cNvSpPr/>
      </dsp:nvSpPr>
      <dsp:spPr>
        <a:xfrm>
          <a:off x="5283200" y="3197014"/>
          <a:ext cx="2844799" cy="1463038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Learn underlying features in data by using neural networks.</a:t>
          </a:r>
        </a:p>
      </dsp:txBody>
      <dsp:txXfrm>
        <a:off x="5283200" y="3197014"/>
        <a:ext cx="2844799" cy="1463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12/14/2018 9:43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12/14/2018 9:43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12/14/2018 9:43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9:43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96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0485" indent="-350485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9:43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266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9:43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632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9:43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1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9:43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99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18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9:43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288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9:43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DE15158F-0695-4368-A7F6-A46F5CA429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47A846-40F1-4FEB-A7B1-8C1BAB322ED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EE1D62-A0E3-4173-BA60-E0813D24681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CB6D75-77C1-45AB-8A39-037542FF4E6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1EF628-1667-44AD-A434-2E047686A8E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796AB0-241D-4724-AA1D-4F70A24646E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2DF7A0-24CB-49B3-A725-73CDB57CA65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34B14-A238-452C-869A-01DBBF7B5CF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3D9F46-566C-410B-89CD-1864B6E0CA4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3E59D8-1B15-49DB-8C08-41BB6299693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C640B-4714-4989-9FC3-D2A059D79F9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5D97D-ADA1-4970-A4AC-FA4FF3641F5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5F6938-BD2F-46FB-A744-AE631E398E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F9295D-75C2-4B28-BAD7-6DE9B7CFC94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8DA83-5858-4BB6-A4ED-4E4D6B36555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E8A314-E0F9-4F24-A9A5-D7C73BB5E28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A0139-FAB8-4B8F-9485-9B2D7BFB178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7F55E6-A487-4207-B84D-8CAED083CB4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EF5E49-A721-4722-9779-08C0D5CA39B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80909-1283-4C56-B0DE-75E48A5CEC5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15F7F6-DA25-467D-BB9B-9ED850105C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80554-4BBA-4768-8E42-AD8790E48A70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DF8A7-A340-42D0-B6D9-C409D2722370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E102D0-6991-4841-9DCE-AE071A4DA34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0C4B5-BF41-4016-90BE-A86C0DDBB77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CC55E8-08CE-4420-BA1A-62BE1ED13DA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178334-3418-431D-B8C2-B138D959C93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BABD17-60FC-4CCE-B420-A5ACA66BF9E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1600-7BD5-4A1E-8E38-403EE4DBF5F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F3F3F-6077-4566-B18E-92C794E1EF4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BE30E3-E356-46BD-914A-B40AB532BA4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6B37B-88DC-4AE3-AA66-D44C32D8A8A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92379-B619-465F-B909-53D6A841B4C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91C263-FCF0-486C-878F-378FC22B39C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AC8178-9568-4FC2-9E30-C6BE84ABC82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497995-EA81-4B43-B464-48166F8921D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1D2AC-B6FC-4DA5-8352-942348F993C4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3E9968-AEB1-46BB-AF96-4AB80103B1D6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AF068-4C13-4036-9F15-0D11D96AC09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841CB-5C70-4418-AA5C-F067017F02D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554C7B-E21A-4D45-927C-2EFC359A850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  <p:pic>
        <p:nvPicPr>
          <p:cNvPr id="16" name="Picture 15" descr="A picture containing person&#10;&#10;Description automatically generated">
            <a:extLst>
              <a:ext uri="{FF2B5EF4-FFF2-40B4-BE49-F238E27FC236}">
                <a16:creationId xmlns:a16="http://schemas.microsoft.com/office/drawing/2014/main" id="{A7D15103-EC08-416B-BEBC-242BE37214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3B564-A5B5-42C3-926F-35FEF1D78421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65DDE-0E34-4D31-9C6F-4BA03EF9BF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4DCA5-29F8-41BD-B942-241362E2305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8F407-9CB0-431C-A813-6F1900AB20D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F013D-C13D-4659-B6CD-09046208B24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8FA8F-6AF8-41E8-AB09-DF3674E60ED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999783-BCC8-49A8-836D-29141164B6C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5D8887-0510-4965-A1F6-4BAC74EA8B7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E226A9-26E8-4AB9-A18F-B7112B5FC66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0FD3D-CD0F-4140-9415-9CFD346EC1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D5AE8-02BD-436C-AE07-BDB9BAA2EF5A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71258-1069-4222-A93F-82C9464F6CF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C379A-4F26-42B8-B22C-4F9DDA3D644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29BAB9-29E7-47C9-99EB-CB81FCD547D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78429F-7BD2-4EB0-A399-CE918F8D2C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12F363-D6E6-4C59-B893-14DD9E770A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979822-761A-4302-BF4B-09852B29B0A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57B33-AE4E-48B9-822F-82ECFE59B4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CBBFA-FFEF-4B01-9A6C-F48C01E0A3E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453E4A-8E7B-4388-BA6D-6B9566152FC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96B16C-3A3D-42B8-9E7A-4DE23A6565D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31F10F-758F-4076-A699-52CC451A9AD6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59E155-2113-4C09-8EB2-B40D1B2059B2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31C568-6B85-46FB-8AB4-D625617AC72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3C9D91-A1BA-44AB-897E-3BB6646D463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AF712-1B7A-4028-B2EC-EE78DDDAFA8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87A019-EC80-45A5-934B-6373DED363A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0A9AE-99AB-4594-80CB-BD61F5E653A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A33E8-9CF6-46F3-80AB-DD4129ED87F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BE0F22-8ACF-4265-8E20-FE48986A1DC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85890E-D9AB-451B-8D26-95C8EC1E9ED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27D44E-BE56-4949-86F8-4BD08CE8D04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A4F56-8A88-40A7-8B41-4ED74712D53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46CE93-2986-465F-B717-F4984E63569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5C56A7-EA13-4DA2-8B5C-EC74C75FFC8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9AD0FE-4682-4B91-9ECE-BD4D1BCAEE9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8144E-658A-487E-8860-685D3CEA06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D6A04D-521B-437C-9BC8-F062BDC1852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B6184-582B-48CD-B63C-45591AA9A77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6931D7-2DAE-4B13-AEFF-F37B5C73B296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FAD6A3-CA25-4622-BB85-1DCBC3E5E20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FFC975-47FC-4F13-8433-397A383D985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E31662-E475-4FD0-BA8E-F291EFCD597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33E365-4DC5-49FC-8B0A-769285D42E10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81F392-FABB-4619-A4DD-AE7B4B0EC32A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C40BBE-EB3D-4D51-8AC1-9B45761AC59A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99D378-F650-4BE1-AED0-03DEFD6707B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32818B-7FE7-44C8-B727-2082AB20A03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A2E532-E92A-4D34-8D70-C34D853636E9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285FE-2A49-49BF-8D04-51BC84D8445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F0CC3E-3A15-4083-BD1F-B1D0A60CCE8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738A85-9DF3-4942-852C-68214D48879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FAE8C6-F4B1-4877-805C-C5F49FB7DB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9B7949-67D5-4A9C-9F8D-5B03BB61EC3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8A715-5D61-4654-80F2-87423C1C76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978607-7DE9-4365-8954-64866DB50A5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954C7-2477-42A8-A72F-E7F1A0B56DB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BD3CDE-D901-41C6-9209-3BF9E78CF98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624059-8FEF-4234-A859-12DF96658C3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33B731-485A-401B-9138-E4759CEC8CE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5E1491-039F-4A29-997B-95C1364EEE7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B1E915-7C5E-47A3-B17B-7139E454FD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59D17-0CFA-4CDF-BA9A-87B7E0E3BBA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E6059A-9E37-4FDE-B385-BA59B7849903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2A0F54-EEDF-4E6D-A96C-D0B17A484F5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DE225-171A-41B2-9527-0C42A79D08B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3F623-FCC9-46D2-BC39-9365583E01B8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112FA-3C5E-417E-B6B4-A509EA7DF5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6EED30-F967-47F0-AC02-EB7FD104376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14615E-4305-4101-B8E5-825BD639379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92CDB6-7525-4474-A291-4C7648A88BC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615B36-4A50-4AB5-94E7-299B04E76C11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2309B-B42D-4D74-9486-7350909B238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8FAEE-568B-45F9-B661-B610DA27128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C10B7C-A6DF-472F-B2E7-F8559F93C2B0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6DA5DF-9BFB-4327-ACDD-AA572BA7606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2C9D3-619B-4A31-877A-A1E55B9D89C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EE2031-4A61-4071-8A6F-C14BB1B0E14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52B0B3-5F6D-4CAA-B7FA-EEA670808C5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99052-1192-4F0A-BF5A-A62D948636F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E44429-5680-4FD4-A01D-DAB2108F769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FC333-7814-4E05-8BE8-28E46E2A3E6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99032-DEA6-420A-A18B-BD7BBE196E8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A9DFC3-E2ED-4248-A43B-F4A19CFED03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EE73D8-D852-4970-8EC2-F34E9D47B0F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2BBFBE-559C-4C44-843D-EB5C2A16331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52EE76-5FEF-4253-B647-480231EDC2D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784809-21B0-431F-A8AD-219A8C26E1A9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AC428D-1219-4A32-9E52-7B33F3FCBAC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931F1E-5FA9-4D53-AAC8-C5FA3F48A61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330AC-8EDD-489D-9E19-3457A842351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94AF87-144E-4052-A790-62FEDFB0A97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8D0C5E-198C-45B5-A44F-50CB930CC68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24CAF-5D2E-4A48-901C-9A4CFE13A8F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D80327-9A0B-4426-9D3C-C946B94B19B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C26EB-0818-4A33-9065-E0C53604125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5565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6025610" y="2412357"/>
            <a:ext cx="124486" cy="124486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865590" y="1548148"/>
            <a:ext cx="460821" cy="430097"/>
            <a:chOff x="2028485" y="5305924"/>
            <a:chExt cx="546628" cy="510184"/>
          </a:xfrm>
          <a:solidFill>
            <a:schemeClr val="accent3"/>
          </a:solidFill>
        </p:grpSpPr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2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5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3286421" y="3245699"/>
            <a:ext cx="6655651" cy="438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F0000"/>
                </a:solidFill>
                <a:latin typeface="Segoe UI"/>
                <a:cs typeface="Segoe UI Semilight" panose="020B0402040204020203" pitchFamily="34" charset="0"/>
              </a:rPr>
              <a:t>Find</a:t>
            </a:r>
            <a:r>
              <a:rPr lang="en-US" sz="3920" kern="0" dirty="0">
                <a:solidFill>
                  <a:srgbClr val="1A1A1A"/>
                </a:solidFill>
                <a:latin typeface="Segoe UI"/>
                <a:cs typeface="Segoe UI Semilight" panose="020B0402040204020203" pitchFamily="34" charset="0"/>
              </a:rPr>
              <a:t> AI - S</a:t>
            </a:r>
            <a:r>
              <a:rPr lang="en-US" sz="3920" kern="0" dirty="0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olution Portal</a:t>
            </a:r>
          </a:p>
        </p:txBody>
      </p:sp>
      <p:grpSp>
        <p:nvGrpSpPr>
          <p:cNvPr id="67" name="Group 27"/>
          <p:cNvGrpSpPr>
            <a:grpSpLocks noChangeAspect="1"/>
          </p:cNvGrpSpPr>
          <p:nvPr/>
        </p:nvGrpSpPr>
        <p:grpSpPr bwMode="auto">
          <a:xfrm>
            <a:off x="3286421" y="1575486"/>
            <a:ext cx="419334" cy="374267"/>
            <a:chOff x="3810" y="2105"/>
            <a:chExt cx="214" cy="191"/>
          </a:xfrm>
        </p:grpSpPr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05" name="Oval 104"/>
          <p:cNvSpPr/>
          <p:nvPr/>
        </p:nvSpPr>
        <p:spPr bwMode="auto">
          <a:xfrm>
            <a:off x="844953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06" name="Group 14"/>
          <p:cNvGrpSpPr>
            <a:grpSpLocks noChangeAspect="1"/>
          </p:cNvGrpSpPr>
          <p:nvPr/>
        </p:nvGrpSpPr>
        <p:grpSpPr bwMode="auto">
          <a:xfrm>
            <a:off x="779372" y="1565220"/>
            <a:ext cx="255649" cy="394798"/>
            <a:chOff x="2912" y="2002"/>
            <a:chExt cx="158" cy="244"/>
          </a:xfrm>
        </p:grpSpPr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8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0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11" name="Oval 110"/>
          <p:cNvSpPr/>
          <p:nvPr/>
        </p:nvSpPr>
        <p:spPr bwMode="auto">
          <a:xfrm>
            <a:off x="3433845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618FB3-4885-4DD1-AC3B-831C359BBB1E}"/>
              </a:ext>
            </a:extLst>
          </p:cNvPr>
          <p:cNvSpPr/>
          <p:nvPr/>
        </p:nvSpPr>
        <p:spPr bwMode="auto">
          <a:xfrm>
            <a:off x="2006282" y="4832008"/>
            <a:ext cx="7594427" cy="106585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921" kern="0" dirty="0">
              <a:solidFill>
                <a:srgbClr val="002050">
                  <a:lumMod val="60000"/>
                  <a:lumOff val="40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Introduction to Microsoft AI platform PPT">
            <a:extLst>
              <a:ext uri="{FF2B5EF4-FFF2-40B4-BE49-F238E27FC236}">
                <a16:creationId xmlns:a16="http://schemas.microsoft.com/office/drawing/2014/main" id="{E909F49F-F531-440B-B09A-F483A5A3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11" y="1052861"/>
            <a:ext cx="8945462" cy="47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5943600" cy="553998"/>
          </a:xfrm>
        </p:spPr>
        <p:txBody>
          <a:bodyPr/>
          <a:lstStyle/>
          <a:p>
            <a:r>
              <a:rPr lang="en-US" dirty="0"/>
              <a:t>Azure AI Landscape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B23AE-FC6C-FF43-AF42-8E0887C4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0073" y="5965166"/>
            <a:ext cx="484632" cy="484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F52F9-E419-0247-B75E-44FF359C20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4707" y="5965028"/>
            <a:ext cx="484909" cy="484909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7713E6B-298F-2447-930D-E39C9923B7C9}"/>
              </a:ext>
            </a:extLst>
          </p:cNvPr>
          <p:cNvSpPr txBox="1">
            <a:spLocks/>
          </p:cNvSpPr>
          <p:nvPr/>
        </p:nvSpPr>
        <p:spPr>
          <a:xfrm>
            <a:off x="2610742" y="5961261"/>
            <a:ext cx="3600053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@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3F6C500-D3C0-2E40-B483-6C5079AD462D}"/>
              </a:ext>
            </a:extLst>
          </p:cNvPr>
          <p:cNvSpPr txBox="1">
            <a:spLocks/>
          </p:cNvSpPr>
          <p:nvPr/>
        </p:nvSpPr>
        <p:spPr>
          <a:xfrm>
            <a:off x="6873983" y="5961261"/>
            <a:ext cx="402756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/in/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AA66-A821-4955-8205-6628016B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Terminologies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0572D18-4F32-429E-9EFC-F3A4092AC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3100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3823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DCCC-0266-4E22-A779-4DBF2A71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AI_BUILD_1">
            <a:extLst>
              <a:ext uri="{FF2B5EF4-FFF2-40B4-BE49-F238E27FC236}">
                <a16:creationId xmlns:a16="http://schemas.microsoft.com/office/drawing/2014/main" id="{9DD2F86E-0184-4B44-988A-980440896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7" y="457200"/>
            <a:ext cx="11251548" cy="583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1274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29"/>
          <p:cNvSpPr/>
          <p:nvPr/>
        </p:nvSpPr>
        <p:spPr bwMode="auto">
          <a:xfrm>
            <a:off x="270066" y="5337204"/>
            <a:ext cx="6847715" cy="851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9" tIns="143366" rIns="179209" bIns="1433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FFFFFF"/>
                </a:solidFill>
                <a:latin typeface="Segoe UI Semilight" panose="020B0402040204020203" pitchFamily="34" charset="0"/>
                <a:ea typeface="Segoe UI" pitchFamily="34" charset="0"/>
              </a:rPr>
              <a:t>AI Solutions Gallery</a:t>
            </a:r>
            <a:endParaRPr lang="en-US" sz="1371" kern="0" dirty="0">
              <a:solidFill>
                <a:srgbClr val="FFFFFF"/>
              </a:solidFill>
              <a:latin typeface="Segoe UI Semilight" panose="020B0402040204020203" pitchFamily="34" charset="0"/>
              <a:ea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699" y="448699"/>
            <a:ext cx="10801919" cy="814710"/>
          </a:xfrm>
        </p:spPr>
        <p:txBody>
          <a:bodyPr/>
          <a:lstStyle/>
          <a:p>
            <a:pPr algn="ctr"/>
            <a:r>
              <a:rPr lang="en-US" sz="5294" b="0" dirty="0">
                <a:solidFill>
                  <a:schemeClr val="tx1"/>
                </a:solidFill>
                <a:latin typeface="+mn-lt"/>
              </a:rPr>
              <a:t>The Azure AI Landscape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8971555" y="5337204"/>
            <a:ext cx="3109808" cy="8443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Find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 AI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 Solutions in a Portal</a:t>
            </a:r>
          </a:p>
        </p:txBody>
      </p:sp>
      <p:cxnSp>
        <p:nvCxnSpPr>
          <p:cNvPr id="41" name="Straight Arrow Connector 40"/>
          <p:cNvCxnSpPr>
            <a:cxnSpLocks/>
          </p:cNvCxnSpPr>
          <p:nvPr/>
        </p:nvCxnSpPr>
        <p:spPr>
          <a:xfrm flipV="1">
            <a:off x="7125569" y="5693912"/>
            <a:ext cx="1702965" cy="3623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8971554" y="3860309"/>
            <a:ext cx="3007942" cy="99207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AI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 with Platforms, Infrastructure and Tools, Deploy to Edge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7125569" y="4325919"/>
            <a:ext cx="1702965" cy="0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270066" y="3475023"/>
            <a:ext cx="6847715" cy="8508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8" tIns="143407" rIns="179209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</a:rPr>
              <a:t>Machine Learning Services, Pretrained Models, Frameworks and Infrastructure, IoT</a:t>
            </a:r>
            <a:endParaRPr lang="en-US" sz="1766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ea typeface="Segoe UI" pitchFamily="34" charset="0"/>
            </a:endParaRPr>
          </a:p>
        </p:txBody>
      </p:sp>
      <p:sp>
        <p:nvSpPr>
          <p:cNvPr id="4" name="Freeform 13"/>
          <p:cNvSpPr/>
          <p:nvPr/>
        </p:nvSpPr>
        <p:spPr bwMode="auto">
          <a:xfrm>
            <a:off x="267232" y="4292789"/>
            <a:ext cx="6847715" cy="8847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8" tIns="143407" rIns="179209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</a:rPr>
              <a:t>Azure Databricks</a:t>
            </a:r>
          </a:p>
        </p:txBody>
      </p:sp>
      <p:sp>
        <p:nvSpPr>
          <p:cNvPr id="10" name="Freeform 239"/>
          <p:cNvSpPr/>
          <p:nvPr/>
        </p:nvSpPr>
        <p:spPr bwMode="auto">
          <a:xfrm flipH="1">
            <a:off x="506813" y="3644521"/>
            <a:ext cx="445591" cy="478771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06669" tIns="45688" rIns="91375" bIns="456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6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Segoe UI"/>
              <a:ea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971553" y="2530813"/>
            <a:ext cx="2950381" cy="11136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Include</a:t>
            </a:r>
            <a:r>
              <a:rPr lang="en-US" sz="1766" i="1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AI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 from Pre-built Services, Apps, and Knowledge Mining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7125569" y="2956615"/>
            <a:ext cx="1702965" cy="0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30" name="Freeform 29"/>
          <p:cNvSpPr/>
          <p:nvPr/>
        </p:nvSpPr>
        <p:spPr bwMode="auto">
          <a:xfrm>
            <a:off x="269241" y="1615308"/>
            <a:ext cx="6849575" cy="85160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9" tIns="143366" rIns="179209" bIns="1433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FFFFFF"/>
                </a:solidFill>
                <a:latin typeface="Segoe UI Semilight" panose="020B0402040204020203" pitchFamily="34" charset="0"/>
                <a:ea typeface="Segoe UI" pitchFamily="34" charset="0"/>
              </a:rPr>
              <a:t>Applications</a:t>
            </a:r>
          </a:p>
        </p:txBody>
      </p:sp>
      <p:cxnSp>
        <p:nvCxnSpPr>
          <p:cNvPr id="32" name="Straight Arrow Connector 31"/>
          <p:cNvCxnSpPr>
            <a:cxnSpLocks/>
          </p:cNvCxnSpPr>
          <p:nvPr/>
        </p:nvCxnSpPr>
        <p:spPr>
          <a:xfrm>
            <a:off x="7117782" y="2041110"/>
            <a:ext cx="1702965" cy="0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33" name="Rectangle 32"/>
          <p:cNvSpPr/>
          <p:nvPr/>
        </p:nvSpPr>
        <p:spPr bwMode="auto">
          <a:xfrm>
            <a:off x="8971555" y="1555650"/>
            <a:ext cx="3220446" cy="79468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</a:t>
            </a:r>
            <a:r>
              <a:rPr lang="en-US" sz="1766" i="1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AI 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 in Applications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0468E3-8AEE-4162-B8EC-055C6397C2F7}"/>
              </a:ext>
            </a:extLst>
          </p:cNvPr>
          <p:cNvGrpSpPr/>
          <p:nvPr/>
        </p:nvGrpSpPr>
        <p:grpSpPr>
          <a:xfrm>
            <a:off x="265373" y="2530813"/>
            <a:ext cx="6849575" cy="851604"/>
            <a:chOff x="270693" y="2581065"/>
            <a:chExt cx="6986923" cy="8686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14F3E0-7CBB-4386-A3E7-FC455B8F8AC8}"/>
                </a:ext>
              </a:extLst>
            </p:cNvPr>
            <p:cNvGrpSpPr/>
            <p:nvPr/>
          </p:nvGrpSpPr>
          <p:grpSpPr>
            <a:xfrm>
              <a:off x="270693" y="2581065"/>
              <a:ext cx="6986923" cy="868680"/>
              <a:chOff x="270693" y="2581065"/>
              <a:chExt cx="6986923" cy="86868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70693" y="2581065"/>
                <a:ext cx="4415608" cy="868680"/>
                <a:chOff x="280682" y="1876905"/>
                <a:chExt cx="4416235" cy="888279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280682" y="1876905"/>
                  <a:ext cx="4416235" cy="888279"/>
                  <a:chOff x="280683" y="1822264"/>
                  <a:chExt cx="4357246" cy="814256"/>
                </a:xfrm>
              </p:grpSpPr>
              <p:sp>
                <p:nvSpPr>
                  <p:cNvPr id="7" name="Freeform 29"/>
                  <p:cNvSpPr/>
                  <p:nvPr/>
                </p:nvSpPr>
                <p:spPr bwMode="auto">
                  <a:xfrm>
                    <a:off x="2242070" y="1822264"/>
                    <a:ext cx="2395859" cy="814256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806669" tIns="143366" rIns="89630" bIns="14336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359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light" panose="020B0402040204020203" pitchFamily="34" charset="0"/>
                        <a:ea typeface="Segoe UI" pitchFamily="34" charset="0"/>
                      </a:rPr>
                      <a:t>Bot framework</a:t>
                    </a:r>
                  </a:p>
                </p:txBody>
              </p:sp>
              <p:sp>
                <p:nvSpPr>
                  <p:cNvPr id="6" name="Freeform 29"/>
                  <p:cNvSpPr/>
                  <p:nvPr/>
                </p:nvSpPr>
                <p:spPr bwMode="auto">
                  <a:xfrm>
                    <a:off x="280683" y="1822264"/>
                    <a:ext cx="1961386" cy="814256"/>
                  </a:xfrm>
                  <a:prstGeom prst="rect">
                    <a:avLst/>
                  </a:prstGeom>
                  <a:solidFill>
                    <a:schemeClr val="dk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806669" tIns="143366" rIns="89630" bIns="14336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359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961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light" panose="020B0402040204020203" pitchFamily="34" charset="0"/>
                        <a:ea typeface="Segoe UI" pitchFamily="34" charset="0"/>
                      </a:rPr>
                      <a:t>Cognitive services</a:t>
                    </a:r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4432" y="2152772"/>
                  <a:ext cx="559489" cy="336545"/>
                  <a:chOff x="3200623" y="2524986"/>
                  <a:chExt cx="427310" cy="273999"/>
                </a:xfrm>
              </p:grpSpPr>
              <p:sp>
                <p:nvSpPr>
                  <p:cNvPr id="12" name="Freeform 221"/>
                  <p:cNvSpPr>
                    <a:spLocks/>
                  </p:cNvSpPr>
                  <p:nvPr/>
                </p:nvSpPr>
                <p:spPr bwMode="auto">
                  <a:xfrm flipH="1">
                    <a:off x="3200623" y="2524986"/>
                    <a:ext cx="427310" cy="273999"/>
                  </a:xfrm>
                  <a:custGeom>
                    <a:avLst/>
                    <a:gdLst>
                      <a:gd name="connsiteX0" fmla="*/ 1918425 w 3835400"/>
                      <a:gd name="connsiteY0" fmla="*/ 122238 h 2295525"/>
                      <a:gd name="connsiteX1" fmla="*/ 1304995 w 3835400"/>
                      <a:gd name="connsiteY1" fmla="*/ 621307 h 2295525"/>
                      <a:gd name="connsiteX2" fmla="*/ 1292848 w 3835400"/>
                      <a:gd name="connsiteY2" fmla="*/ 752160 h 2295525"/>
                      <a:gd name="connsiteX3" fmla="*/ 1226039 w 3835400"/>
                      <a:gd name="connsiteY3" fmla="*/ 806936 h 2295525"/>
                      <a:gd name="connsiteX4" fmla="*/ 1168340 w 3835400"/>
                      <a:gd name="connsiteY4" fmla="*/ 800850 h 2295525"/>
                      <a:gd name="connsiteX5" fmla="*/ 800889 w 3835400"/>
                      <a:gd name="connsiteY5" fmla="*/ 953005 h 2295525"/>
                      <a:gd name="connsiteX6" fmla="*/ 758374 w 3835400"/>
                      <a:gd name="connsiteY6" fmla="*/ 1004737 h 2295525"/>
                      <a:gd name="connsiteX7" fmla="*/ 706749 w 3835400"/>
                      <a:gd name="connsiteY7" fmla="*/ 1026039 h 2295525"/>
                      <a:gd name="connsiteX8" fmla="*/ 694602 w 3835400"/>
                      <a:gd name="connsiteY8" fmla="*/ 1026039 h 2295525"/>
                      <a:gd name="connsiteX9" fmla="*/ 120650 w 3835400"/>
                      <a:gd name="connsiteY9" fmla="*/ 1598142 h 2295525"/>
                      <a:gd name="connsiteX10" fmla="*/ 636903 w 3835400"/>
                      <a:gd name="connsiteY10" fmla="*/ 2170245 h 2295525"/>
                      <a:gd name="connsiteX11" fmla="*/ 679418 w 3835400"/>
                      <a:gd name="connsiteY11" fmla="*/ 2173288 h 2295525"/>
                      <a:gd name="connsiteX12" fmla="*/ 682455 w 3835400"/>
                      <a:gd name="connsiteY12" fmla="*/ 2173288 h 2295525"/>
                      <a:gd name="connsiteX13" fmla="*/ 688528 w 3835400"/>
                      <a:gd name="connsiteY13" fmla="*/ 2173288 h 2295525"/>
                      <a:gd name="connsiteX14" fmla="*/ 3151358 w 3835400"/>
                      <a:gd name="connsiteY14" fmla="*/ 2173288 h 2295525"/>
                      <a:gd name="connsiteX15" fmla="*/ 3160469 w 3835400"/>
                      <a:gd name="connsiteY15" fmla="*/ 2173288 h 2295525"/>
                      <a:gd name="connsiteX16" fmla="*/ 3169579 w 3835400"/>
                      <a:gd name="connsiteY16" fmla="*/ 2173288 h 2295525"/>
                      <a:gd name="connsiteX17" fmla="*/ 3193873 w 3835400"/>
                      <a:gd name="connsiteY17" fmla="*/ 2173288 h 2295525"/>
                      <a:gd name="connsiteX18" fmla="*/ 3713163 w 3835400"/>
                      <a:gd name="connsiteY18" fmla="*/ 1655961 h 2295525"/>
                      <a:gd name="connsiteX19" fmla="*/ 3488441 w 3835400"/>
                      <a:gd name="connsiteY19" fmla="*/ 1226884 h 2295525"/>
                      <a:gd name="connsiteX20" fmla="*/ 3442890 w 3835400"/>
                      <a:gd name="connsiteY20" fmla="*/ 1202539 h 2295525"/>
                      <a:gd name="connsiteX21" fmla="*/ 3409485 w 3835400"/>
                      <a:gd name="connsiteY21" fmla="*/ 1144720 h 2295525"/>
                      <a:gd name="connsiteX22" fmla="*/ 3415558 w 3835400"/>
                      <a:gd name="connsiteY22" fmla="*/ 1059513 h 2295525"/>
                      <a:gd name="connsiteX23" fmla="*/ 2789981 w 3835400"/>
                      <a:gd name="connsiteY23" fmla="*/ 435678 h 2295525"/>
                      <a:gd name="connsiteX24" fmla="*/ 2604738 w 3835400"/>
                      <a:gd name="connsiteY24" fmla="*/ 463065 h 2295525"/>
                      <a:gd name="connsiteX25" fmla="*/ 2547039 w 3835400"/>
                      <a:gd name="connsiteY25" fmla="*/ 484367 h 2295525"/>
                      <a:gd name="connsiteX26" fmla="*/ 2471119 w 3835400"/>
                      <a:gd name="connsiteY26" fmla="*/ 456979 h 2295525"/>
                      <a:gd name="connsiteX27" fmla="*/ 2437715 w 3835400"/>
                      <a:gd name="connsiteY27" fmla="*/ 396117 h 2295525"/>
                      <a:gd name="connsiteX28" fmla="*/ 1918425 w 3835400"/>
                      <a:gd name="connsiteY28" fmla="*/ 122238 h 2295525"/>
                      <a:gd name="connsiteX29" fmla="*/ 1919219 w 3835400"/>
                      <a:gd name="connsiteY29" fmla="*/ 0 h 2295525"/>
                      <a:gd name="connsiteX30" fmla="*/ 2541750 w 3835400"/>
                      <a:gd name="connsiteY30" fmla="*/ 331847 h 2295525"/>
                      <a:gd name="connsiteX31" fmla="*/ 2544787 w 3835400"/>
                      <a:gd name="connsiteY31" fmla="*/ 334891 h 2295525"/>
                      <a:gd name="connsiteX32" fmla="*/ 2553897 w 3835400"/>
                      <a:gd name="connsiteY32" fmla="*/ 353158 h 2295525"/>
                      <a:gd name="connsiteX33" fmla="*/ 2563007 w 3835400"/>
                      <a:gd name="connsiteY33" fmla="*/ 350113 h 2295525"/>
                      <a:gd name="connsiteX34" fmla="*/ 2566044 w 3835400"/>
                      <a:gd name="connsiteY34" fmla="*/ 347069 h 2295525"/>
                      <a:gd name="connsiteX35" fmla="*/ 2790762 w 3835400"/>
                      <a:gd name="connsiteY35" fmla="*/ 313580 h 2295525"/>
                      <a:gd name="connsiteX36" fmla="*/ 3537800 w 3835400"/>
                      <a:gd name="connsiteY36" fmla="*/ 1062518 h 2295525"/>
                      <a:gd name="connsiteX37" fmla="*/ 3537800 w 3835400"/>
                      <a:gd name="connsiteY37" fmla="*/ 1065562 h 2295525"/>
                      <a:gd name="connsiteX38" fmla="*/ 3534763 w 3835400"/>
                      <a:gd name="connsiteY38" fmla="*/ 1114274 h 2295525"/>
                      <a:gd name="connsiteX39" fmla="*/ 3546910 w 3835400"/>
                      <a:gd name="connsiteY39" fmla="*/ 1120363 h 2295525"/>
                      <a:gd name="connsiteX40" fmla="*/ 3552983 w 3835400"/>
                      <a:gd name="connsiteY40" fmla="*/ 1123407 h 2295525"/>
                      <a:gd name="connsiteX41" fmla="*/ 3835400 w 3835400"/>
                      <a:gd name="connsiteY41" fmla="*/ 1656188 h 2295525"/>
                      <a:gd name="connsiteX42" fmla="*/ 3194648 w 3835400"/>
                      <a:gd name="connsiteY42" fmla="*/ 2295525 h 2295525"/>
                      <a:gd name="connsiteX43" fmla="*/ 3191612 w 3835400"/>
                      <a:gd name="connsiteY43" fmla="*/ 2295525 h 2295525"/>
                      <a:gd name="connsiteX44" fmla="*/ 3170355 w 3835400"/>
                      <a:gd name="connsiteY44" fmla="*/ 2295525 h 2295525"/>
                      <a:gd name="connsiteX45" fmla="*/ 3161244 w 3835400"/>
                      <a:gd name="connsiteY45" fmla="*/ 2295525 h 2295525"/>
                      <a:gd name="connsiteX46" fmla="*/ 3155171 w 3835400"/>
                      <a:gd name="connsiteY46" fmla="*/ 2295525 h 2295525"/>
                      <a:gd name="connsiteX47" fmla="*/ 686303 w 3835400"/>
                      <a:gd name="connsiteY47" fmla="*/ 2295525 h 2295525"/>
                      <a:gd name="connsiteX48" fmla="*/ 680230 w 3835400"/>
                      <a:gd name="connsiteY48" fmla="*/ 2295525 h 2295525"/>
                      <a:gd name="connsiteX49" fmla="*/ 671119 w 3835400"/>
                      <a:gd name="connsiteY49" fmla="*/ 2295525 h 2295525"/>
                      <a:gd name="connsiteX50" fmla="*/ 628605 w 3835400"/>
                      <a:gd name="connsiteY50" fmla="*/ 2292481 h 2295525"/>
                      <a:gd name="connsiteX51" fmla="*/ 625568 w 3835400"/>
                      <a:gd name="connsiteY51" fmla="*/ 2292481 h 2295525"/>
                      <a:gd name="connsiteX52" fmla="*/ 0 w 3835400"/>
                      <a:gd name="connsiteY52" fmla="*/ 1598343 h 2295525"/>
                      <a:gd name="connsiteX53" fmla="*/ 683266 w 3835400"/>
                      <a:gd name="connsiteY53" fmla="*/ 904206 h 2295525"/>
                      <a:gd name="connsiteX54" fmla="*/ 710597 w 3835400"/>
                      <a:gd name="connsiteY54" fmla="*/ 873761 h 2295525"/>
                      <a:gd name="connsiteX55" fmla="*/ 713634 w 3835400"/>
                      <a:gd name="connsiteY55" fmla="*/ 867672 h 2295525"/>
                      <a:gd name="connsiteX56" fmla="*/ 1172181 w 3835400"/>
                      <a:gd name="connsiteY56" fmla="*/ 678915 h 2295525"/>
                      <a:gd name="connsiteX57" fmla="*/ 1178255 w 3835400"/>
                      <a:gd name="connsiteY57" fmla="*/ 678915 h 2295525"/>
                      <a:gd name="connsiteX58" fmla="*/ 1184328 w 3835400"/>
                      <a:gd name="connsiteY58" fmla="*/ 605848 h 2295525"/>
                      <a:gd name="connsiteX59" fmla="*/ 1187365 w 3835400"/>
                      <a:gd name="connsiteY59" fmla="*/ 599759 h 2295525"/>
                      <a:gd name="connsiteX60" fmla="*/ 1919219 w 3835400"/>
                      <a:gd name="connsiteY60" fmla="*/ 0 h 229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3835400" h="2295525">
                        <a:moveTo>
                          <a:pt x="1918425" y="122238"/>
                        </a:moveTo>
                        <a:cubicBezTo>
                          <a:pt x="1623857" y="122238"/>
                          <a:pt x="1365731" y="332212"/>
                          <a:pt x="1304995" y="621307"/>
                        </a:cubicBezTo>
                        <a:cubicBezTo>
                          <a:pt x="1292848" y="752160"/>
                          <a:pt x="1292848" y="752160"/>
                          <a:pt x="1292848" y="752160"/>
                        </a:cubicBezTo>
                        <a:cubicBezTo>
                          <a:pt x="1289811" y="785634"/>
                          <a:pt x="1259443" y="809979"/>
                          <a:pt x="1226039" y="806936"/>
                        </a:cubicBezTo>
                        <a:cubicBezTo>
                          <a:pt x="1168340" y="800850"/>
                          <a:pt x="1168340" y="800850"/>
                          <a:pt x="1168340" y="800850"/>
                        </a:cubicBezTo>
                        <a:cubicBezTo>
                          <a:pt x="1028648" y="800850"/>
                          <a:pt x="898066" y="855625"/>
                          <a:pt x="800889" y="953005"/>
                        </a:cubicBezTo>
                        <a:cubicBezTo>
                          <a:pt x="758374" y="1004737"/>
                          <a:pt x="758374" y="1004737"/>
                          <a:pt x="758374" y="1004737"/>
                        </a:cubicBezTo>
                        <a:cubicBezTo>
                          <a:pt x="746227" y="1019953"/>
                          <a:pt x="728007" y="1026039"/>
                          <a:pt x="706749" y="1026039"/>
                        </a:cubicBezTo>
                        <a:cubicBezTo>
                          <a:pt x="694602" y="1026039"/>
                          <a:pt x="694602" y="1026039"/>
                          <a:pt x="694602" y="1026039"/>
                        </a:cubicBezTo>
                        <a:cubicBezTo>
                          <a:pt x="378777" y="1026039"/>
                          <a:pt x="120650" y="1281660"/>
                          <a:pt x="120650" y="1598142"/>
                        </a:cubicBezTo>
                        <a:cubicBezTo>
                          <a:pt x="120650" y="1893323"/>
                          <a:pt x="342335" y="2139814"/>
                          <a:pt x="636903" y="2170245"/>
                        </a:cubicBezTo>
                        <a:cubicBezTo>
                          <a:pt x="679418" y="2173288"/>
                          <a:pt x="679418" y="2173288"/>
                          <a:pt x="679418" y="2173288"/>
                        </a:cubicBezTo>
                        <a:cubicBezTo>
                          <a:pt x="679418" y="2173288"/>
                          <a:pt x="679418" y="2173288"/>
                          <a:pt x="682455" y="2173288"/>
                        </a:cubicBezTo>
                        <a:lnTo>
                          <a:pt x="688528" y="2173288"/>
                        </a:lnTo>
                        <a:cubicBezTo>
                          <a:pt x="3151358" y="2173288"/>
                          <a:pt x="3151358" y="2173288"/>
                          <a:pt x="3151358" y="2173288"/>
                        </a:cubicBezTo>
                        <a:cubicBezTo>
                          <a:pt x="3160469" y="2173288"/>
                          <a:pt x="3160469" y="2173288"/>
                          <a:pt x="3160469" y="2173288"/>
                        </a:cubicBezTo>
                        <a:cubicBezTo>
                          <a:pt x="3163506" y="2173288"/>
                          <a:pt x="3166542" y="2173288"/>
                          <a:pt x="3169579" y="2173288"/>
                        </a:cubicBezTo>
                        <a:cubicBezTo>
                          <a:pt x="3193873" y="2173288"/>
                          <a:pt x="3193873" y="2173288"/>
                          <a:pt x="3193873" y="2173288"/>
                        </a:cubicBezTo>
                        <a:cubicBezTo>
                          <a:pt x="3482368" y="2173288"/>
                          <a:pt x="3713163" y="1938969"/>
                          <a:pt x="3713163" y="1655961"/>
                        </a:cubicBezTo>
                        <a:cubicBezTo>
                          <a:pt x="3713163" y="1482504"/>
                          <a:pt x="3628133" y="1324263"/>
                          <a:pt x="3488441" y="1226884"/>
                        </a:cubicBezTo>
                        <a:cubicBezTo>
                          <a:pt x="3442890" y="1202539"/>
                          <a:pt x="3442890" y="1202539"/>
                          <a:pt x="3442890" y="1202539"/>
                        </a:cubicBezTo>
                        <a:cubicBezTo>
                          <a:pt x="3421632" y="1190367"/>
                          <a:pt x="3409485" y="1169065"/>
                          <a:pt x="3409485" y="1144720"/>
                        </a:cubicBezTo>
                        <a:cubicBezTo>
                          <a:pt x="3415558" y="1059513"/>
                          <a:pt x="3415558" y="1059513"/>
                          <a:pt x="3415558" y="1059513"/>
                        </a:cubicBezTo>
                        <a:cubicBezTo>
                          <a:pt x="3415558" y="715643"/>
                          <a:pt x="3133138" y="435678"/>
                          <a:pt x="2789981" y="435678"/>
                        </a:cubicBezTo>
                        <a:cubicBezTo>
                          <a:pt x="2726209" y="435678"/>
                          <a:pt x="2662437" y="444807"/>
                          <a:pt x="2604738" y="463065"/>
                        </a:cubicBezTo>
                        <a:cubicBezTo>
                          <a:pt x="2547039" y="484367"/>
                          <a:pt x="2547039" y="484367"/>
                          <a:pt x="2547039" y="484367"/>
                        </a:cubicBezTo>
                        <a:cubicBezTo>
                          <a:pt x="2516671" y="496540"/>
                          <a:pt x="2486303" y="484367"/>
                          <a:pt x="2471119" y="456979"/>
                        </a:cubicBezTo>
                        <a:cubicBezTo>
                          <a:pt x="2437715" y="396117"/>
                          <a:pt x="2437715" y="396117"/>
                          <a:pt x="2437715" y="396117"/>
                        </a:cubicBezTo>
                        <a:cubicBezTo>
                          <a:pt x="2322317" y="225704"/>
                          <a:pt x="2127963" y="122238"/>
                          <a:pt x="1918425" y="122238"/>
                        </a:cubicBezTo>
                        <a:close/>
                        <a:moveTo>
                          <a:pt x="1919219" y="0"/>
                        </a:moveTo>
                        <a:cubicBezTo>
                          <a:pt x="2168231" y="0"/>
                          <a:pt x="2402060" y="124823"/>
                          <a:pt x="2541750" y="331847"/>
                        </a:cubicBezTo>
                        <a:cubicBezTo>
                          <a:pt x="2541750" y="331847"/>
                          <a:pt x="2544787" y="334891"/>
                          <a:pt x="2544787" y="334891"/>
                        </a:cubicBezTo>
                        <a:cubicBezTo>
                          <a:pt x="2553897" y="353158"/>
                          <a:pt x="2553897" y="353158"/>
                          <a:pt x="2553897" y="353158"/>
                        </a:cubicBezTo>
                        <a:cubicBezTo>
                          <a:pt x="2563007" y="350113"/>
                          <a:pt x="2563007" y="350113"/>
                          <a:pt x="2563007" y="350113"/>
                        </a:cubicBezTo>
                        <a:cubicBezTo>
                          <a:pt x="2566044" y="350113"/>
                          <a:pt x="2566044" y="347069"/>
                          <a:pt x="2566044" y="347069"/>
                        </a:cubicBezTo>
                        <a:cubicBezTo>
                          <a:pt x="2638925" y="325758"/>
                          <a:pt x="2714844" y="313580"/>
                          <a:pt x="2790762" y="313580"/>
                        </a:cubicBezTo>
                        <a:cubicBezTo>
                          <a:pt x="3203759" y="313580"/>
                          <a:pt x="3537800" y="648471"/>
                          <a:pt x="3537800" y="1062518"/>
                        </a:cubicBezTo>
                        <a:cubicBezTo>
                          <a:pt x="3537800" y="1062518"/>
                          <a:pt x="3537800" y="1065562"/>
                          <a:pt x="3537800" y="1065562"/>
                        </a:cubicBezTo>
                        <a:cubicBezTo>
                          <a:pt x="3534763" y="1114274"/>
                          <a:pt x="3534763" y="1114274"/>
                          <a:pt x="3534763" y="1114274"/>
                        </a:cubicBezTo>
                        <a:cubicBezTo>
                          <a:pt x="3546910" y="1120363"/>
                          <a:pt x="3546910" y="1120363"/>
                          <a:pt x="3546910" y="1120363"/>
                        </a:cubicBezTo>
                        <a:cubicBezTo>
                          <a:pt x="3549947" y="1123407"/>
                          <a:pt x="3552983" y="1123407"/>
                          <a:pt x="3552983" y="1123407"/>
                        </a:cubicBezTo>
                        <a:cubicBezTo>
                          <a:pt x="3729114" y="1245185"/>
                          <a:pt x="3835400" y="1443076"/>
                          <a:pt x="3835400" y="1656188"/>
                        </a:cubicBezTo>
                        <a:cubicBezTo>
                          <a:pt x="3835400" y="2009346"/>
                          <a:pt x="3546910" y="2295525"/>
                          <a:pt x="3194648" y="2295525"/>
                        </a:cubicBezTo>
                        <a:cubicBezTo>
                          <a:pt x="3194648" y="2295525"/>
                          <a:pt x="3191612" y="2295525"/>
                          <a:pt x="3191612" y="2295525"/>
                        </a:cubicBezTo>
                        <a:cubicBezTo>
                          <a:pt x="3170355" y="2295525"/>
                          <a:pt x="3170355" y="2295525"/>
                          <a:pt x="3170355" y="2295525"/>
                        </a:cubicBezTo>
                        <a:cubicBezTo>
                          <a:pt x="3161244" y="2295525"/>
                          <a:pt x="3161244" y="2295525"/>
                          <a:pt x="3161244" y="2295525"/>
                        </a:cubicBezTo>
                        <a:cubicBezTo>
                          <a:pt x="3158208" y="2295525"/>
                          <a:pt x="3158208" y="2295525"/>
                          <a:pt x="3155171" y="2295525"/>
                        </a:cubicBezTo>
                        <a:cubicBezTo>
                          <a:pt x="686303" y="2295525"/>
                          <a:pt x="686303" y="2295525"/>
                          <a:pt x="686303" y="2295525"/>
                        </a:cubicBezTo>
                        <a:cubicBezTo>
                          <a:pt x="686303" y="2295525"/>
                          <a:pt x="683266" y="2295525"/>
                          <a:pt x="680230" y="2295525"/>
                        </a:cubicBezTo>
                        <a:cubicBezTo>
                          <a:pt x="671119" y="2295525"/>
                          <a:pt x="671119" y="2295525"/>
                          <a:pt x="671119" y="2295525"/>
                        </a:cubicBezTo>
                        <a:cubicBezTo>
                          <a:pt x="628605" y="2292481"/>
                          <a:pt x="628605" y="2292481"/>
                          <a:pt x="628605" y="2292481"/>
                        </a:cubicBezTo>
                        <a:cubicBezTo>
                          <a:pt x="628605" y="2292481"/>
                          <a:pt x="628605" y="2292481"/>
                          <a:pt x="625568" y="2292481"/>
                        </a:cubicBezTo>
                        <a:cubicBezTo>
                          <a:pt x="270270" y="2255947"/>
                          <a:pt x="0" y="1957590"/>
                          <a:pt x="0" y="1598343"/>
                        </a:cubicBezTo>
                        <a:cubicBezTo>
                          <a:pt x="0" y="1220830"/>
                          <a:pt x="306711" y="910295"/>
                          <a:pt x="683266" y="904206"/>
                        </a:cubicBezTo>
                        <a:cubicBezTo>
                          <a:pt x="710597" y="873761"/>
                          <a:pt x="710597" y="873761"/>
                          <a:pt x="710597" y="873761"/>
                        </a:cubicBezTo>
                        <a:cubicBezTo>
                          <a:pt x="710597" y="870717"/>
                          <a:pt x="713634" y="870717"/>
                          <a:pt x="713634" y="867672"/>
                        </a:cubicBezTo>
                        <a:cubicBezTo>
                          <a:pt x="835103" y="745894"/>
                          <a:pt x="999087" y="678915"/>
                          <a:pt x="1172181" y="678915"/>
                        </a:cubicBezTo>
                        <a:cubicBezTo>
                          <a:pt x="1172181" y="678915"/>
                          <a:pt x="1175218" y="678915"/>
                          <a:pt x="1178255" y="678915"/>
                        </a:cubicBezTo>
                        <a:cubicBezTo>
                          <a:pt x="1184328" y="605848"/>
                          <a:pt x="1184328" y="605848"/>
                          <a:pt x="1184328" y="605848"/>
                        </a:cubicBezTo>
                        <a:cubicBezTo>
                          <a:pt x="1184328" y="602804"/>
                          <a:pt x="1184328" y="599759"/>
                          <a:pt x="1187365" y="599759"/>
                        </a:cubicBezTo>
                        <a:cubicBezTo>
                          <a:pt x="1257210" y="252691"/>
                          <a:pt x="1566957" y="0"/>
                          <a:pt x="191921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375" tIns="45688" rIns="91375" bIns="4568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3545">
                      <a:defRPr/>
                    </a:pPr>
                    <a:endParaRPr lang="en-US" sz="1836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3" name="Freeform 109"/>
                  <p:cNvSpPr>
                    <a:spLocks/>
                  </p:cNvSpPr>
                  <p:nvPr/>
                </p:nvSpPr>
                <p:spPr bwMode="auto">
                  <a:xfrm>
                    <a:off x="3314461" y="2603981"/>
                    <a:ext cx="148228" cy="149333"/>
                  </a:xfrm>
                  <a:custGeom>
                    <a:avLst/>
                    <a:gdLst>
                      <a:gd name="T0" fmla="*/ 680 w 701"/>
                      <a:gd name="T1" fmla="*/ 640 h 704"/>
                      <a:gd name="T2" fmla="*/ 568 w 701"/>
                      <a:gd name="T3" fmla="*/ 571 h 704"/>
                      <a:gd name="T4" fmla="*/ 531 w 701"/>
                      <a:gd name="T5" fmla="*/ 573 h 704"/>
                      <a:gd name="T6" fmla="*/ 351 w 701"/>
                      <a:gd name="T7" fmla="*/ 637 h 704"/>
                      <a:gd name="T8" fmla="*/ 64 w 701"/>
                      <a:gd name="T9" fmla="*/ 350 h 704"/>
                      <a:gd name="T10" fmla="*/ 351 w 701"/>
                      <a:gd name="T11" fmla="*/ 64 h 704"/>
                      <a:gd name="T12" fmla="*/ 631 w 701"/>
                      <a:gd name="T13" fmla="*/ 294 h 704"/>
                      <a:gd name="T14" fmla="*/ 474 w 701"/>
                      <a:gd name="T15" fmla="*/ 294 h 704"/>
                      <a:gd name="T16" fmla="*/ 445 w 701"/>
                      <a:gd name="T17" fmla="*/ 312 h 704"/>
                      <a:gd name="T18" fmla="*/ 432 w 701"/>
                      <a:gd name="T19" fmla="*/ 338 h 704"/>
                      <a:gd name="T20" fmla="*/ 320 w 701"/>
                      <a:gd name="T21" fmla="*/ 203 h 704"/>
                      <a:gd name="T22" fmla="*/ 284 w 701"/>
                      <a:gd name="T23" fmla="*/ 193 h 704"/>
                      <a:gd name="T24" fmla="*/ 263 w 701"/>
                      <a:gd name="T25" fmla="*/ 223 h 704"/>
                      <a:gd name="T26" fmla="*/ 263 w 701"/>
                      <a:gd name="T27" fmla="*/ 327 h 704"/>
                      <a:gd name="T28" fmla="*/ 192 w 701"/>
                      <a:gd name="T29" fmla="*/ 327 h 704"/>
                      <a:gd name="T30" fmla="*/ 160 w 701"/>
                      <a:gd name="T31" fmla="*/ 359 h 704"/>
                      <a:gd name="T32" fmla="*/ 192 w 701"/>
                      <a:gd name="T33" fmla="*/ 391 h 704"/>
                      <a:gd name="T34" fmla="*/ 295 w 701"/>
                      <a:gd name="T35" fmla="*/ 391 h 704"/>
                      <a:gd name="T36" fmla="*/ 327 w 701"/>
                      <a:gd name="T37" fmla="*/ 359 h 704"/>
                      <a:gd name="T38" fmla="*/ 327 w 701"/>
                      <a:gd name="T39" fmla="*/ 311 h 704"/>
                      <a:gd name="T40" fmla="*/ 414 w 701"/>
                      <a:gd name="T41" fmla="*/ 416 h 704"/>
                      <a:gd name="T42" fmla="*/ 439 w 701"/>
                      <a:gd name="T43" fmla="*/ 428 h 704"/>
                      <a:gd name="T44" fmla="*/ 443 w 701"/>
                      <a:gd name="T45" fmla="*/ 428 h 704"/>
                      <a:gd name="T46" fmla="*/ 468 w 701"/>
                      <a:gd name="T47" fmla="*/ 410 h 704"/>
                      <a:gd name="T48" fmla="*/ 494 w 701"/>
                      <a:gd name="T49" fmla="*/ 358 h 704"/>
                      <a:gd name="T50" fmla="*/ 661 w 701"/>
                      <a:gd name="T51" fmla="*/ 358 h 704"/>
                      <a:gd name="T52" fmla="*/ 665 w 701"/>
                      <a:gd name="T53" fmla="*/ 358 h 704"/>
                      <a:gd name="T54" fmla="*/ 670 w 701"/>
                      <a:gd name="T55" fmla="*/ 358 h 704"/>
                      <a:gd name="T56" fmla="*/ 700 w 701"/>
                      <a:gd name="T57" fmla="*/ 324 h 704"/>
                      <a:gd name="T58" fmla="*/ 589 w 701"/>
                      <a:gd name="T59" fmla="*/ 94 h 704"/>
                      <a:gd name="T60" fmla="*/ 351 w 701"/>
                      <a:gd name="T61" fmla="*/ 0 h 704"/>
                      <a:gd name="T62" fmla="*/ 0 w 701"/>
                      <a:gd name="T63" fmla="*/ 350 h 704"/>
                      <a:gd name="T64" fmla="*/ 351 w 701"/>
                      <a:gd name="T65" fmla="*/ 701 h 704"/>
                      <a:gd name="T66" fmla="*/ 553 w 701"/>
                      <a:gd name="T67" fmla="*/ 637 h 704"/>
                      <a:gd name="T68" fmla="*/ 646 w 701"/>
                      <a:gd name="T69" fmla="*/ 694 h 704"/>
                      <a:gd name="T70" fmla="*/ 690 w 701"/>
                      <a:gd name="T71" fmla="*/ 684 h 704"/>
                      <a:gd name="T72" fmla="*/ 680 w 701"/>
                      <a:gd name="T73" fmla="*/ 640 h 7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01" h="704">
                        <a:moveTo>
                          <a:pt x="680" y="640"/>
                        </a:moveTo>
                        <a:cubicBezTo>
                          <a:pt x="568" y="571"/>
                          <a:pt x="568" y="571"/>
                          <a:pt x="568" y="571"/>
                        </a:cubicBezTo>
                        <a:cubicBezTo>
                          <a:pt x="556" y="564"/>
                          <a:pt x="541" y="564"/>
                          <a:pt x="531" y="573"/>
                        </a:cubicBezTo>
                        <a:cubicBezTo>
                          <a:pt x="479" y="615"/>
                          <a:pt x="417" y="637"/>
                          <a:pt x="351" y="637"/>
                        </a:cubicBezTo>
                        <a:cubicBezTo>
                          <a:pt x="193" y="637"/>
                          <a:pt x="64" y="508"/>
                          <a:pt x="64" y="350"/>
                        </a:cubicBezTo>
                        <a:cubicBezTo>
                          <a:pt x="64" y="193"/>
                          <a:pt x="193" y="64"/>
                          <a:pt x="351" y="64"/>
                        </a:cubicBezTo>
                        <a:cubicBezTo>
                          <a:pt x="488" y="64"/>
                          <a:pt x="605" y="163"/>
                          <a:pt x="631" y="294"/>
                        </a:cubicBezTo>
                        <a:cubicBezTo>
                          <a:pt x="474" y="294"/>
                          <a:pt x="474" y="294"/>
                          <a:pt x="474" y="294"/>
                        </a:cubicBezTo>
                        <a:cubicBezTo>
                          <a:pt x="462" y="294"/>
                          <a:pt x="451" y="301"/>
                          <a:pt x="445" y="312"/>
                        </a:cubicBezTo>
                        <a:cubicBezTo>
                          <a:pt x="432" y="338"/>
                          <a:pt x="432" y="338"/>
                          <a:pt x="432" y="338"/>
                        </a:cubicBezTo>
                        <a:cubicBezTo>
                          <a:pt x="320" y="203"/>
                          <a:pt x="320" y="203"/>
                          <a:pt x="320" y="203"/>
                        </a:cubicBezTo>
                        <a:cubicBezTo>
                          <a:pt x="311" y="192"/>
                          <a:pt x="297" y="188"/>
                          <a:pt x="284" y="193"/>
                        </a:cubicBezTo>
                        <a:cubicBezTo>
                          <a:pt x="271" y="197"/>
                          <a:pt x="263" y="210"/>
                          <a:pt x="263" y="223"/>
                        </a:cubicBezTo>
                        <a:cubicBezTo>
                          <a:pt x="263" y="327"/>
                          <a:pt x="263" y="327"/>
                          <a:pt x="263" y="327"/>
                        </a:cubicBezTo>
                        <a:cubicBezTo>
                          <a:pt x="192" y="327"/>
                          <a:pt x="192" y="327"/>
                          <a:pt x="192" y="327"/>
                        </a:cubicBezTo>
                        <a:cubicBezTo>
                          <a:pt x="174" y="327"/>
                          <a:pt x="160" y="341"/>
                          <a:pt x="160" y="359"/>
                        </a:cubicBezTo>
                        <a:cubicBezTo>
                          <a:pt x="160" y="377"/>
                          <a:pt x="174" y="391"/>
                          <a:pt x="192" y="391"/>
                        </a:cubicBezTo>
                        <a:cubicBezTo>
                          <a:pt x="295" y="391"/>
                          <a:pt x="295" y="391"/>
                          <a:pt x="295" y="391"/>
                        </a:cubicBezTo>
                        <a:cubicBezTo>
                          <a:pt x="313" y="391"/>
                          <a:pt x="327" y="377"/>
                          <a:pt x="327" y="359"/>
                        </a:cubicBezTo>
                        <a:cubicBezTo>
                          <a:pt x="327" y="311"/>
                          <a:pt x="327" y="311"/>
                          <a:pt x="327" y="311"/>
                        </a:cubicBezTo>
                        <a:cubicBezTo>
                          <a:pt x="414" y="416"/>
                          <a:pt x="414" y="416"/>
                          <a:pt x="414" y="416"/>
                        </a:cubicBezTo>
                        <a:cubicBezTo>
                          <a:pt x="421" y="424"/>
                          <a:pt x="430" y="428"/>
                          <a:pt x="439" y="428"/>
                        </a:cubicBezTo>
                        <a:cubicBezTo>
                          <a:pt x="440" y="428"/>
                          <a:pt x="441" y="428"/>
                          <a:pt x="443" y="428"/>
                        </a:cubicBezTo>
                        <a:cubicBezTo>
                          <a:pt x="453" y="427"/>
                          <a:pt x="463" y="420"/>
                          <a:pt x="468" y="410"/>
                        </a:cubicBezTo>
                        <a:cubicBezTo>
                          <a:pt x="494" y="358"/>
                          <a:pt x="494" y="358"/>
                          <a:pt x="494" y="358"/>
                        </a:cubicBezTo>
                        <a:cubicBezTo>
                          <a:pt x="661" y="358"/>
                          <a:pt x="661" y="358"/>
                          <a:pt x="661" y="358"/>
                        </a:cubicBezTo>
                        <a:cubicBezTo>
                          <a:pt x="662" y="358"/>
                          <a:pt x="663" y="358"/>
                          <a:pt x="665" y="358"/>
                        </a:cubicBezTo>
                        <a:cubicBezTo>
                          <a:pt x="666" y="358"/>
                          <a:pt x="668" y="358"/>
                          <a:pt x="670" y="358"/>
                        </a:cubicBezTo>
                        <a:cubicBezTo>
                          <a:pt x="688" y="357"/>
                          <a:pt x="701" y="341"/>
                          <a:pt x="700" y="324"/>
                        </a:cubicBezTo>
                        <a:cubicBezTo>
                          <a:pt x="693" y="236"/>
                          <a:pt x="654" y="154"/>
                          <a:pt x="589" y="94"/>
                        </a:cubicBezTo>
                        <a:cubicBezTo>
                          <a:pt x="524" y="33"/>
                          <a:pt x="439" y="0"/>
                          <a:pt x="351" y="0"/>
                        </a:cubicBezTo>
                        <a:cubicBezTo>
                          <a:pt x="157" y="0"/>
                          <a:pt x="0" y="157"/>
                          <a:pt x="0" y="350"/>
                        </a:cubicBezTo>
                        <a:cubicBezTo>
                          <a:pt x="0" y="544"/>
                          <a:pt x="157" y="701"/>
                          <a:pt x="351" y="701"/>
                        </a:cubicBezTo>
                        <a:cubicBezTo>
                          <a:pt x="423" y="701"/>
                          <a:pt x="494" y="678"/>
                          <a:pt x="553" y="637"/>
                        </a:cubicBezTo>
                        <a:cubicBezTo>
                          <a:pt x="646" y="694"/>
                          <a:pt x="646" y="694"/>
                          <a:pt x="646" y="694"/>
                        </a:cubicBezTo>
                        <a:cubicBezTo>
                          <a:pt x="661" y="704"/>
                          <a:pt x="681" y="699"/>
                          <a:pt x="690" y="684"/>
                        </a:cubicBezTo>
                        <a:cubicBezTo>
                          <a:pt x="700" y="669"/>
                          <a:pt x="695" y="649"/>
                          <a:pt x="680" y="6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375" tIns="45688" rIns="91375" bIns="4568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3545">
                      <a:defRPr/>
                    </a:pPr>
                    <a:endParaRPr lang="en-US" sz="1836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</p:grpSp>
            <p:sp>
              <p:nvSpPr>
                <p:cNvPr id="15" name="Freeform 230"/>
                <p:cNvSpPr/>
                <p:nvPr/>
              </p:nvSpPr>
              <p:spPr bwMode="auto">
                <a:xfrm>
                  <a:off x="2368834" y="2165629"/>
                  <a:ext cx="542136" cy="351758"/>
                </a:xfrm>
                <a:custGeom>
                  <a:avLst/>
                  <a:gdLst>
                    <a:gd name="connsiteX0" fmla="*/ 3322794 w 5223983"/>
                    <a:gd name="connsiteY0" fmla="*/ 1406050 h 3551081"/>
                    <a:gd name="connsiteX1" fmla="*/ 3699984 w 5223983"/>
                    <a:gd name="connsiteY1" fmla="*/ 1783240 h 3551081"/>
                    <a:gd name="connsiteX2" fmla="*/ 3322794 w 5223983"/>
                    <a:gd name="connsiteY2" fmla="*/ 2160430 h 3551081"/>
                    <a:gd name="connsiteX3" fmla="*/ 2945604 w 5223983"/>
                    <a:gd name="connsiteY3" fmla="*/ 1783240 h 3551081"/>
                    <a:gd name="connsiteX4" fmla="*/ 3322794 w 5223983"/>
                    <a:gd name="connsiteY4" fmla="*/ 1406050 h 3551081"/>
                    <a:gd name="connsiteX5" fmla="*/ 1901190 w 5223983"/>
                    <a:gd name="connsiteY5" fmla="*/ 1406050 h 3551081"/>
                    <a:gd name="connsiteX6" fmla="*/ 2278380 w 5223983"/>
                    <a:gd name="connsiteY6" fmla="*/ 1783240 h 3551081"/>
                    <a:gd name="connsiteX7" fmla="*/ 1901190 w 5223983"/>
                    <a:gd name="connsiteY7" fmla="*/ 2160430 h 3551081"/>
                    <a:gd name="connsiteX8" fmla="*/ 1524000 w 5223983"/>
                    <a:gd name="connsiteY8" fmla="*/ 1783240 h 3551081"/>
                    <a:gd name="connsiteX9" fmla="*/ 1901190 w 5223983"/>
                    <a:gd name="connsiteY9" fmla="*/ 1406050 h 3551081"/>
                    <a:gd name="connsiteX10" fmla="*/ 3444555 w 5223983"/>
                    <a:gd name="connsiteY10" fmla="*/ 1 h 3551081"/>
                    <a:gd name="connsiteX11" fmla="*/ 5223983 w 5223983"/>
                    <a:gd name="connsiteY11" fmla="*/ 1779430 h 3551081"/>
                    <a:gd name="connsiteX12" fmla="*/ 3452333 w 5223983"/>
                    <a:gd name="connsiteY12" fmla="*/ 3551081 h 3551081"/>
                    <a:gd name="connsiteX13" fmla="*/ 3296124 w 5223983"/>
                    <a:gd name="connsiteY13" fmla="*/ 3394871 h 3551081"/>
                    <a:gd name="connsiteX14" fmla="*/ 4919183 w 5223983"/>
                    <a:gd name="connsiteY14" fmla="*/ 1771811 h 3551081"/>
                    <a:gd name="connsiteX15" fmla="*/ 3295964 w 5223983"/>
                    <a:gd name="connsiteY15" fmla="*/ 148592 h 3551081"/>
                    <a:gd name="connsiteX16" fmla="*/ 1779429 w 5223983"/>
                    <a:gd name="connsiteY16" fmla="*/ 0 h 3551081"/>
                    <a:gd name="connsiteX17" fmla="*/ 1928020 w 5223983"/>
                    <a:gd name="connsiteY17" fmla="*/ 148590 h 3551081"/>
                    <a:gd name="connsiteX18" fmla="*/ 304801 w 5223983"/>
                    <a:gd name="connsiteY18" fmla="*/ 1771809 h 3551081"/>
                    <a:gd name="connsiteX19" fmla="*/ 1927860 w 5223983"/>
                    <a:gd name="connsiteY19" fmla="*/ 3394869 h 3551081"/>
                    <a:gd name="connsiteX20" fmla="*/ 1771651 w 5223983"/>
                    <a:gd name="connsiteY20" fmla="*/ 3551079 h 3551081"/>
                    <a:gd name="connsiteX21" fmla="*/ 0 w 5223983"/>
                    <a:gd name="connsiteY21" fmla="*/ 1779428 h 35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223983" h="3551081">
                      <a:moveTo>
                        <a:pt x="3322794" y="1406050"/>
                      </a:moveTo>
                      <a:cubicBezTo>
                        <a:pt x="3531110" y="1406050"/>
                        <a:pt x="3699984" y="1574924"/>
                        <a:pt x="3699984" y="1783240"/>
                      </a:cubicBezTo>
                      <a:cubicBezTo>
                        <a:pt x="3699984" y="1991556"/>
                        <a:pt x="3531110" y="2160430"/>
                        <a:pt x="3322794" y="2160430"/>
                      </a:cubicBezTo>
                      <a:cubicBezTo>
                        <a:pt x="3114478" y="2160430"/>
                        <a:pt x="2945604" y="1991556"/>
                        <a:pt x="2945604" y="1783240"/>
                      </a:cubicBezTo>
                      <a:cubicBezTo>
                        <a:pt x="2945604" y="1574924"/>
                        <a:pt x="3114478" y="1406050"/>
                        <a:pt x="3322794" y="1406050"/>
                      </a:cubicBezTo>
                      <a:close/>
                      <a:moveTo>
                        <a:pt x="1901190" y="1406050"/>
                      </a:moveTo>
                      <a:cubicBezTo>
                        <a:pt x="2109506" y="1406050"/>
                        <a:pt x="2278380" y="1574924"/>
                        <a:pt x="2278380" y="1783240"/>
                      </a:cubicBezTo>
                      <a:cubicBezTo>
                        <a:pt x="2278380" y="1991556"/>
                        <a:pt x="2109506" y="2160430"/>
                        <a:pt x="1901190" y="2160430"/>
                      </a:cubicBezTo>
                      <a:cubicBezTo>
                        <a:pt x="1692874" y="2160430"/>
                        <a:pt x="1524000" y="1991556"/>
                        <a:pt x="1524000" y="1783240"/>
                      </a:cubicBezTo>
                      <a:cubicBezTo>
                        <a:pt x="1524000" y="1574924"/>
                        <a:pt x="1692874" y="1406050"/>
                        <a:pt x="1901190" y="1406050"/>
                      </a:cubicBezTo>
                      <a:close/>
                      <a:moveTo>
                        <a:pt x="3444555" y="1"/>
                      </a:moveTo>
                      <a:lnTo>
                        <a:pt x="5223983" y="1779430"/>
                      </a:lnTo>
                      <a:lnTo>
                        <a:pt x="3452333" y="3551081"/>
                      </a:lnTo>
                      <a:lnTo>
                        <a:pt x="3296124" y="3394871"/>
                      </a:lnTo>
                      <a:lnTo>
                        <a:pt x="4919183" y="1771811"/>
                      </a:lnTo>
                      <a:lnTo>
                        <a:pt x="3295964" y="148592"/>
                      </a:lnTo>
                      <a:close/>
                      <a:moveTo>
                        <a:pt x="1779429" y="0"/>
                      </a:moveTo>
                      <a:lnTo>
                        <a:pt x="1928020" y="148590"/>
                      </a:lnTo>
                      <a:lnTo>
                        <a:pt x="304801" y="1771809"/>
                      </a:lnTo>
                      <a:lnTo>
                        <a:pt x="1927860" y="3394869"/>
                      </a:lnTo>
                      <a:lnTo>
                        <a:pt x="1771651" y="3551079"/>
                      </a:lnTo>
                      <a:lnTo>
                        <a:pt x="0" y="17794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375" tIns="45688" rIns="91375" bIns="4568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60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"/>
                    <a:ea typeface="Segoe UI" pitchFamily="34" charset="0"/>
                  </a:endParaRPr>
                </a:p>
              </p:txBody>
            </p:sp>
          </p:grpSp>
          <p:sp>
            <p:nvSpPr>
              <p:cNvPr id="24" name="Freeform 29">
                <a:extLst>
                  <a:ext uri="{FF2B5EF4-FFF2-40B4-BE49-F238E27FC236}">
                    <a16:creationId xmlns:a16="http://schemas.microsoft.com/office/drawing/2014/main" id="{CB175318-32D6-44BE-87E7-409B62698601}"/>
                  </a:ext>
                </a:extLst>
              </p:cNvPr>
              <p:cNvSpPr/>
              <p:nvPr/>
            </p:nvSpPr>
            <p:spPr bwMode="auto">
              <a:xfrm>
                <a:off x="4686301" y="2581065"/>
                <a:ext cx="2571315" cy="86344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6669" tIns="143366" rIns="89630" bIns="1433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5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ea typeface="Segoe UI" pitchFamily="34" charset="0"/>
                  </a:rPr>
                  <a:t>Knowledge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4B99950-888B-4BCE-9D66-8C744784D700}"/>
                </a:ext>
              </a:extLst>
            </p:cNvPr>
            <p:cNvGrpSpPr/>
            <p:nvPr/>
          </p:nvGrpSpPr>
          <p:grpSpPr>
            <a:xfrm>
              <a:off x="4899914" y="2781894"/>
              <a:ext cx="464717" cy="406291"/>
              <a:chOff x="5690450" y="6269810"/>
              <a:chExt cx="668884" cy="614989"/>
            </a:xfrm>
          </p:grpSpPr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EBC45E5F-A9DD-4581-BAF5-8DBC5F90C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1019" y="6721480"/>
                <a:ext cx="75918" cy="25519"/>
              </a:xfrm>
              <a:custGeom>
                <a:avLst/>
                <a:gdLst>
                  <a:gd name="T0" fmla="*/ 0 w 57"/>
                  <a:gd name="T1" fmla="*/ 19 h 19"/>
                  <a:gd name="T2" fmla="*/ 0 w 57"/>
                  <a:gd name="T3" fmla="*/ 14 h 19"/>
                  <a:gd name="T4" fmla="*/ 15 w 57"/>
                  <a:gd name="T5" fmla="*/ 0 h 19"/>
                  <a:gd name="T6" fmla="*/ 57 w 5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9">
                    <a:moveTo>
                      <a:pt x="0" y="19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5" y="0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31F1CBB-6610-40DF-BF59-B32BA7FDD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463" y="6579851"/>
                <a:ext cx="78470" cy="153750"/>
              </a:xfrm>
              <a:custGeom>
                <a:avLst/>
                <a:gdLst>
                  <a:gd name="T0" fmla="*/ 0 w 59"/>
                  <a:gd name="T1" fmla="*/ 0 h 115"/>
                  <a:gd name="T2" fmla="*/ 0 w 59"/>
                  <a:gd name="T3" fmla="*/ 62 h 115"/>
                  <a:gd name="T4" fmla="*/ 15 w 59"/>
                  <a:gd name="T5" fmla="*/ 77 h 115"/>
                  <a:gd name="T6" fmla="*/ 45 w 59"/>
                  <a:gd name="T7" fmla="*/ 77 h 115"/>
                  <a:gd name="T8" fmla="*/ 59 w 59"/>
                  <a:gd name="T9" fmla="*/ 91 h 115"/>
                  <a:gd name="T10" fmla="*/ 59 w 59"/>
                  <a:gd name="T1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15">
                    <a:moveTo>
                      <a:pt x="0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70"/>
                      <a:pt x="7" y="77"/>
                      <a:pt x="15" y="7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53" y="77"/>
                      <a:pt x="59" y="83"/>
                      <a:pt x="59" y="91"/>
                    </a:cubicBezTo>
                    <a:cubicBezTo>
                      <a:pt x="59" y="115"/>
                      <a:pt x="59" y="115"/>
                      <a:pt x="59" y="115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DB1E5C30-DF63-4094-9DF6-A138352B9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1533" y="6456086"/>
                <a:ext cx="107179" cy="46572"/>
              </a:xfrm>
              <a:custGeom>
                <a:avLst/>
                <a:gdLst>
                  <a:gd name="T0" fmla="*/ 0 w 80"/>
                  <a:gd name="T1" fmla="*/ 35 h 35"/>
                  <a:gd name="T2" fmla="*/ 69 w 80"/>
                  <a:gd name="T3" fmla="*/ 35 h 35"/>
                  <a:gd name="T4" fmla="*/ 80 w 80"/>
                  <a:gd name="T5" fmla="*/ 23 h 35"/>
                  <a:gd name="T6" fmla="*/ 80 w 80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35">
                    <a:moveTo>
                      <a:pt x="0" y="35"/>
                    </a:moveTo>
                    <a:cubicBezTo>
                      <a:pt x="69" y="35"/>
                      <a:pt x="69" y="35"/>
                      <a:pt x="69" y="35"/>
                    </a:cubicBezTo>
                    <a:cubicBezTo>
                      <a:pt x="75" y="35"/>
                      <a:pt x="80" y="30"/>
                      <a:pt x="80" y="23"/>
                    </a:cubicBezTo>
                    <a:cubicBezTo>
                      <a:pt x="80" y="0"/>
                      <a:pt x="80" y="0"/>
                      <a:pt x="80" y="0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3" name="Oval 9">
                <a:extLst>
                  <a:ext uri="{FF2B5EF4-FFF2-40B4-BE49-F238E27FC236}">
                    <a16:creationId xmlns:a16="http://schemas.microsoft.com/office/drawing/2014/main" id="{F7E670C3-2DDA-487E-9A57-37E42960F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9759" y="6745722"/>
                <a:ext cx="61883" cy="61883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4" name="Oval 11">
                <a:extLst>
                  <a:ext uri="{FF2B5EF4-FFF2-40B4-BE49-F238E27FC236}">
                    <a16:creationId xmlns:a16="http://schemas.microsoft.com/office/drawing/2014/main" id="{A0B786ED-7A92-4F90-9A36-D6DCF7394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310" y="6733601"/>
                <a:ext cx="61883" cy="61883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5" name="Oval 12">
                <a:extLst>
                  <a:ext uri="{FF2B5EF4-FFF2-40B4-BE49-F238E27FC236}">
                    <a16:creationId xmlns:a16="http://schemas.microsoft.com/office/drawing/2014/main" id="{88933837-08E3-41E0-A409-90F9C5720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7451" y="6394203"/>
                <a:ext cx="61883" cy="61883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155C7AEB-305A-4068-B902-D145DF761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6938" y="6640458"/>
                <a:ext cx="54865" cy="213719"/>
              </a:xfrm>
              <a:custGeom>
                <a:avLst/>
                <a:gdLst>
                  <a:gd name="T0" fmla="*/ 0 w 41"/>
                  <a:gd name="T1" fmla="*/ 0 h 160"/>
                  <a:gd name="T2" fmla="*/ 0 w 41"/>
                  <a:gd name="T3" fmla="*/ 145 h 160"/>
                  <a:gd name="T4" fmla="*/ 15 w 41"/>
                  <a:gd name="T5" fmla="*/ 160 h 160"/>
                  <a:gd name="T6" fmla="*/ 41 w 41"/>
                  <a:gd name="T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60">
                    <a:moveTo>
                      <a:pt x="0" y="0"/>
                    </a:move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4"/>
                      <a:pt x="6" y="160"/>
                      <a:pt x="15" y="160"/>
                    </a:cubicBezTo>
                    <a:cubicBezTo>
                      <a:pt x="41" y="160"/>
                      <a:pt x="41" y="160"/>
                      <a:pt x="41" y="160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7" name="Oval 10">
                <a:extLst>
                  <a:ext uri="{FF2B5EF4-FFF2-40B4-BE49-F238E27FC236}">
                    <a16:creationId xmlns:a16="http://schemas.microsoft.com/office/drawing/2014/main" id="{12104097-4856-4CDC-A55C-4F4C1C6D9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1803" y="6823554"/>
                <a:ext cx="61245" cy="61245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grpSp>
            <p:nvGrpSpPr>
              <p:cNvPr id="48" name="Magnifying_Glass">
                <a:extLst>
                  <a:ext uri="{FF2B5EF4-FFF2-40B4-BE49-F238E27FC236}">
                    <a16:creationId xmlns:a16="http://schemas.microsoft.com/office/drawing/2014/main" id="{D2C146EA-78C1-4101-9C90-BB8F8D16FAF5}"/>
                  </a:ext>
                </a:extLst>
              </p:cNvPr>
              <p:cNvGrpSpPr/>
              <p:nvPr/>
            </p:nvGrpSpPr>
            <p:grpSpPr>
              <a:xfrm flipH="1">
                <a:off x="5690450" y="6269810"/>
                <a:ext cx="562017" cy="562017"/>
                <a:chOff x="5741782" y="1706805"/>
                <a:chExt cx="657225" cy="657225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F9BC96D9-9A4B-494E-A1B8-F1725F9E67BF}"/>
                    </a:ext>
                  </a:extLst>
                </p:cNvPr>
                <p:cNvSpPr/>
                <p:nvPr/>
              </p:nvSpPr>
              <p:spPr>
                <a:xfrm>
                  <a:off x="5769524" y="1733237"/>
                  <a:ext cx="390525" cy="390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0525" h="390525">
                      <a:moveTo>
                        <a:pt x="390049" y="198596"/>
                      </a:moveTo>
                      <a:cubicBezTo>
                        <a:pt x="390049" y="304333"/>
                        <a:pt x="304333" y="390049"/>
                        <a:pt x="198596" y="390049"/>
                      </a:cubicBezTo>
                      <a:cubicBezTo>
                        <a:pt x="92860" y="390049"/>
                        <a:pt x="7144" y="304333"/>
                        <a:pt x="7144" y="198596"/>
                      </a:cubicBezTo>
                      <a:cubicBezTo>
                        <a:pt x="7144" y="92860"/>
                        <a:pt x="92860" y="7144"/>
                        <a:pt x="198596" y="7144"/>
                      </a:cubicBezTo>
                      <a:cubicBezTo>
                        <a:pt x="304333" y="7144"/>
                        <a:pt x="390049" y="92860"/>
                        <a:pt x="390049" y="198596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53F50329-3B82-4762-873D-B82CB26D3468}"/>
                    </a:ext>
                  </a:extLst>
                </p:cNvPr>
                <p:cNvSpPr/>
                <p:nvPr/>
              </p:nvSpPr>
              <p:spPr>
                <a:xfrm>
                  <a:off x="5741782" y="1706805"/>
                  <a:ext cx="657225" cy="6572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57225" h="657225">
                      <a:moveTo>
                        <a:pt x="649248" y="579358"/>
                      </a:moveTo>
                      <a:lnTo>
                        <a:pt x="464463" y="395526"/>
                      </a:lnTo>
                      <a:cubicBezTo>
                        <a:pt x="459701" y="390763"/>
                        <a:pt x="453033" y="390763"/>
                        <a:pt x="448271" y="395526"/>
                      </a:cubicBezTo>
                      <a:lnTo>
                        <a:pt x="439698" y="404098"/>
                      </a:lnTo>
                      <a:lnTo>
                        <a:pt x="395883" y="360283"/>
                      </a:lnTo>
                      <a:cubicBezTo>
                        <a:pt x="464463" y="274558"/>
                        <a:pt x="458748" y="149781"/>
                        <a:pt x="379691" y="70723"/>
                      </a:cubicBezTo>
                      <a:cubicBezTo>
                        <a:pt x="294918" y="-14049"/>
                        <a:pt x="156806" y="-14049"/>
                        <a:pt x="71081" y="70723"/>
                      </a:cubicBezTo>
                      <a:cubicBezTo>
                        <a:pt x="-14644" y="155496"/>
                        <a:pt x="-13692" y="293608"/>
                        <a:pt x="71081" y="379333"/>
                      </a:cubicBezTo>
                      <a:cubicBezTo>
                        <a:pt x="150138" y="458391"/>
                        <a:pt x="274916" y="464106"/>
                        <a:pt x="360641" y="395526"/>
                      </a:cubicBezTo>
                      <a:lnTo>
                        <a:pt x="404456" y="439341"/>
                      </a:lnTo>
                      <a:lnTo>
                        <a:pt x="395883" y="447913"/>
                      </a:lnTo>
                      <a:cubicBezTo>
                        <a:pt x="391121" y="452676"/>
                        <a:pt x="391121" y="459343"/>
                        <a:pt x="395883" y="464106"/>
                      </a:cubicBezTo>
                      <a:lnTo>
                        <a:pt x="579716" y="647938"/>
                      </a:lnTo>
                      <a:cubicBezTo>
                        <a:pt x="584478" y="652701"/>
                        <a:pt x="591146" y="652701"/>
                        <a:pt x="595908" y="647938"/>
                      </a:cubicBezTo>
                      <a:lnTo>
                        <a:pt x="647343" y="596503"/>
                      </a:lnTo>
                      <a:cubicBezTo>
                        <a:pt x="653058" y="591741"/>
                        <a:pt x="653058" y="584121"/>
                        <a:pt x="649248" y="579358"/>
                      </a:cubicBezTo>
                      <a:close/>
                      <a:moveTo>
                        <a:pt x="104418" y="346948"/>
                      </a:moveTo>
                      <a:cubicBezTo>
                        <a:pt x="36791" y="279321"/>
                        <a:pt x="36791" y="170736"/>
                        <a:pt x="104418" y="103108"/>
                      </a:cubicBezTo>
                      <a:cubicBezTo>
                        <a:pt x="172046" y="35481"/>
                        <a:pt x="280631" y="35481"/>
                        <a:pt x="348258" y="103108"/>
                      </a:cubicBezTo>
                      <a:cubicBezTo>
                        <a:pt x="415886" y="170736"/>
                        <a:pt x="415886" y="279321"/>
                        <a:pt x="348258" y="346948"/>
                      </a:cubicBezTo>
                      <a:cubicBezTo>
                        <a:pt x="280631" y="414576"/>
                        <a:pt x="172046" y="414576"/>
                        <a:pt x="104418" y="346948"/>
                      </a:cubicBezTo>
                      <a:close/>
                    </a:path>
                  </a:pathLst>
                </a:custGeom>
                <a:solidFill>
                  <a:srgbClr val="005A9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335A353-A940-4194-AF64-6D0DCF69CB9B}"/>
                    </a:ext>
                  </a:extLst>
                </p:cNvPr>
                <p:cNvSpPr/>
                <p:nvPr/>
              </p:nvSpPr>
              <p:spPr>
                <a:xfrm>
                  <a:off x="5913352" y="1788482"/>
                  <a:ext cx="104775" cy="104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4775" h="104775">
                      <a:moveTo>
                        <a:pt x="98584" y="52864"/>
                      </a:moveTo>
                      <a:cubicBezTo>
                        <a:pt x="98584" y="78114"/>
                        <a:pt x="78114" y="98584"/>
                        <a:pt x="52864" y="98584"/>
                      </a:cubicBezTo>
                      <a:cubicBezTo>
                        <a:pt x="27613" y="98584"/>
                        <a:pt x="7144" y="78114"/>
                        <a:pt x="7144" y="52864"/>
                      </a:cubicBezTo>
                      <a:cubicBezTo>
                        <a:pt x="7144" y="27613"/>
                        <a:pt x="27613" y="7144"/>
                        <a:pt x="52864" y="7144"/>
                      </a:cubicBezTo>
                      <a:cubicBezTo>
                        <a:pt x="78114" y="7144"/>
                        <a:pt x="98584" y="27613"/>
                        <a:pt x="98584" y="528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38CE06A-7C52-4F30-98FA-63BF6922AE95}"/>
                    </a:ext>
                  </a:extLst>
                </p:cNvPr>
                <p:cNvSpPr/>
                <p:nvPr/>
              </p:nvSpPr>
              <p:spPr>
                <a:xfrm>
                  <a:off x="6128617" y="2121857"/>
                  <a:ext cx="266700" cy="2381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6700" h="238125">
                      <a:moveTo>
                        <a:pt x="10001" y="32861"/>
                      </a:moveTo>
                      <a:lnTo>
                        <a:pt x="35719" y="7144"/>
                      </a:lnTo>
                      <a:lnTo>
                        <a:pt x="214789" y="186214"/>
                      </a:lnTo>
                      <a:cubicBezTo>
                        <a:pt x="216694" y="188119"/>
                        <a:pt x="219551" y="188119"/>
                        <a:pt x="221456" y="186214"/>
                      </a:cubicBezTo>
                      <a:lnTo>
                        <a:pt x="251936" y="155734"/>
                      </a:lnTo>
                      <a:lnTo>
                        <a:pt x="261461" y="165259"/>
                      </a:lnTo>
                      <a:cubicBezTo>
                        <a:pt x="265271" y="169069"/>
                        <a:pt x="265271" y="175736"/>
                        <a:pt x="261461" y="180499"/>
                      </a:cubicBezTo>
                      <a:lnTo>
                        <a:pt x="208121" y="233839"/>
                      </a:lnTo>
                      <a:cubicBezTo>
                        <a:pt x="204311" y="237649"/>
                        <a:pt x="197644" y="237649"/>
                        <a:pt x="192881" y="233839"/>
                      </a:cubicBezTo>
                      <a:lnTo>
                        <a:pt x="10001" y="48101"/>
                      </a:lnTo>
                      <a:cubicBezTo>
                        <a:pt x="6191" y="44291"/>
                        <a:pt x="6191" y="36671"/>
                        <a:pt x="10001" y="32861"/>
                      </a:cubicBezTo>
                      <a:close/>
                    </a:path>
                  </a:pathLst>
                </a:custGeom>
                <a:solidFill>
                  <a:srgbClr val="163E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536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25" grpId="0"/>
      <p:bldP spid="5" grpId="0" animBg="1"/>
      <p:bldP spid="4" grpId="0" animBg="1"/>
      <p:bldP spid="10" grpId="0" animBg="1"/>
      <p:bldP spid="28" grpId="0"/>
      <p:bldP spid="30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 bwMode="auto">
          <a:xfrm>
            <a:off x="5459579" y="3602789"/>
            <a:ext cx="6463183" cy="3286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Cortana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6034830" y="2412357"/>
            <a:ext cx="124486" cy="124486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8610821" y="2412357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11199713" y="2412357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4254540" y="2918451"/>
            <a:ext cx="5456729" cy="3734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14001"/>
                </a:solidFill>
                <a:latin typeface="Segoe UI Semibold"/>
                <a:cs typeface="Segoe UI Semilight" panose="020B0402040204020203" pitchFamily="34" charset="0"/>
              </a:rPr>
              <a:t>Use</a:t>
            </a:r>
            <a:r>
              <a:rPr lang="en-US" sz="3920" kern="0" dirty="0">
                <a:solidFill>
                  <a:srgbClr val="0D0D0D"/>
                </a:solidFill>
                <a:latin typeface="Segoe UI Semibold"/>
                <a:cs typeface="Segoe UI Semilight" panose="020B0402040204020203" pitchFamily="34" charset="0"/>
              </a:rPr>
              <a:t> AI - Agent</a:t>
            </a:r>
          </a:p>
        </p:txBody>
      </p:sp>
      <p:grpSp>
        <p:nvGrpSpPr>
          <p:cNvPr id="144" name="Group 14"/>
          <p:cNvGrpSpPr>
            <a:grpSpLocks noChangeAspect="1"/>
          </p:cNvGrpSpPr>
          <p:nvPr/>
        </p:nvGrpSpPr>
        <p:grpSpPr bwMode="auto">
          <a:xfrm>
            <a:off x="8545240" y="1672722"/>
            <a:ext cx="255649" cy="394798"/>
            <a:chOff x="2912" y="2002"/>
            <a:chExt cx="158" cy="244"/>
          </a:xfrm>
        </p:grpSpPr>
        <p:sp>
          <p:nvSpPr>
            <p:cNvPr id="145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6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8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9" name="Group 27"/>
          <p:cNvGrpSpPr>
            <a:grpSpLocks noChangeAspect="1"/>
          </p:cNvGrpSpPr>
          <p:nvPr/>
        </p:nvGrpSpPr>
        <p:grpSpPr bwMode="auto">
          <a:xfrm>
            <a:off x="11052289" y="1682986"/>
            <a:ext cx="419334" cy="374267"/>
            <a:chOff x="3810" y="2105"/>
            <a:chExt cx="214" cy="191"/>
          </a:xfrm>
        </p:grpSpPr>
        <p:sp>
          <p:nvSpPr>
            <p:cNvPr id="150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1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3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4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5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6" name="Rectangle 155"/>
          <p:cNvSpPr/>
          <p:nvPr/>
        </p:nvSpPr>
        <p:spPr bwMode="auto">
          <a:xfrm>
            <a:off x="8262053" y="1406916"/>
            <a:ext cx="3929084" cy="9709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33" name="Group 32"/>
          <p:cNvGrpSpPr/>
          <p:nvPr/>
        </p:nvGrpSpPr>
        <p:grpSpPr>
          <a:xfrm flipV="1">
            <a:off x="5874503" y="1648184"/>
            <a:ext cx="419337" cy="419335"/>
            <a:chOff x="1990795" y="2892107"/>
            <a:chExt cx="557672" cy="557672"/>
          </a:xfrm>
          <a:noFill/>
        </p:grpSpPr>
        <p:sp>
          <p:nvSpPr>
            <p:cNvPr id="34" name="Freeform: Shape 33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35" name="Freeform: Shape 34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5497873" y="4029213"/>
            <a:ext cx="4648026" cy="77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7" kern="0" spc="49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1,000+ </a:t>
            </a:r>
            <a:r>
              <a:rPr lang="en-US" sz="1567" kern="0" spc="49" dirty="0">
                <a:solidFill>
                  <a:srgbClr val="1A1A1A"/>
                </a:solidFill>
                <a:latin typeface="Segoe UI"/>
                <a:cs typeface="Segoe UI Semibold" panose="020B0702040204020203" pitchFamily="34" charset="0"/>
              </a:rPr>
              <a:t>skills and knowledge, </a:t>
            </a:r>
            <a:r>
              <a:rPr lang="en-US" sz="1567" kern="0" spc="49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133 million </a:t>
            </a:r>
            <a:r>
              <a:rPr lang="en-US" sz="1567" kern="0" spc="49" dirty="0">
                <a:solidFill>
                  <a:srgbClr val="1A1A1A"/>
                </a:solidFill>
                <a:latin typeface="Segoe UI"/>
                <a:cs typeface="Segoe UI Semilight" panose="020B0402040204020203" pitchFamily="34" charset="0"/>
              </a:rPr>
              <a:t>users | </a:t>
            </a:r>
            <a:r>
              <a:rPr lang="en-US" sz="1567" kern="0" spc="49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12 billion </a:t>
            </a:r>
            <a:r>
              <a:rPr lang="en-US" sz="1567" kern="0" spc="49" dirty="0">
                <a:solidFill>
                  <a:srgbClr val="1A1A1A"/>
                </a:solidFill>
                <a:latin typeface="Segoe UI"/>
                <a:cs typeface="Segoe UI Semilight" panose="020B0402040204020203" pitchFamily="34" charset="0"/>
              </a:rPr>
              <a:t>questions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67" kern="0" spc="49" dirty="0">
              <a:solidFill>
                <a:srgbClr val="1A1A1A"/>
              </a:solidFill>
              <a:latin typeface="Segoe UI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5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Line"/>
          <p:cNvCxnSpPr/>
          <p:nvPr/>
        </p:nvCxnSpPr>
        <p:spPr>
          <a:xfrm>
            <a:off x="866" y="2478229"/>
            <a:ext cx="13052156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3642076" y="2898382"/>
            <a:ext cx="6266135" cy="3734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14001"/>
                </a:solidFill>
                <a:latin typeface="Segoe UI Semibold"/>
                <a:cs typeface="Segoe UI Semilight" panose="020B0402040204020203" pitchFamily="34" charset="0"/>
              </a:rPr>
              <a:t>Use</a:t>
            </a:r>
            <a:r>
              <a:rPr lang="en-US" sz="3920" kern="0" dirty="0">
                <a:solidFill>
                  <a:srgbClr val="0D0D0D"/>
                </a:solidFill>
                <a:latin typeface="Segoe UI Semibold"/>
                <a:cs typeface="Segoe UI Semilight" panose="020B0402040204020203" pitchFamily="34" charset="0"/>
              </a:rPr>
              <a:t> AI - Applications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3242751" y="1552899"/>
            <a:ext cx="546632" cy="546632"/>
            <a:chOff x="1990795" y="2892107"/>
            <a:chExt cx="557672" cy="557672"/>
          </a:xfrm>
          <a:noFill/>
        </p:grpSpPr>
        <p:sp>
          <p:nvSpPr>
            <p:cNvPr id="126" name="Freeform: Shape 125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7" name="Freeform: Shape 126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95" name="Oval 94"/>
          <p:cNvSpPr/>
          <p:nvPr/>
        </p:nvSpPr>
        <p:spPr bwMode="auto">
          <a:xfrm>
            <a:off x="3453824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6029814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8618705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11207598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11039430" y="1645120"/>
            <a:ext cx="460821" cy="430098"/>
            <a:chOff x="2028485" y="5305924"/>
            <a:chExt cx="546628" cy="510184"/>
          </a:xfrm>
          <a:noFill/>
        </p:grpSpPr>
        <p:sp>
          <p:nvSpPr>
            <p:cNvPr id="115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16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17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18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20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24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</p:grpSp>
      <p:grpSp>
        <p:nvGrpSpPr>
          <p:cNvPr id="101" name="Group 14"/>
          <p:cNvGrpSpPr>
            <a:grpSpLocks noChangeAspect="1"/>
          </p:cNvGrpSpPr>
          <p:nvPr/>
        </p:nvGrpSpPr>
        <p:grpSpPr bwMode="auto">
          <a:xfrm>
            <a:off x="5935404" y="1591086"/>
            <a:ext cx="313309" cy="483840"/>
            <a:chOff x="2912" y="2002"/>
            <a:chExt cx="158" cy="244"/>
          </a:xfrm>
          <a:noFill/>
        </p:grpSpPr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F14001"/>
                </a:solidFill>
                <a:latin typeface="Segoe UI"/>
              </a:endParaRPr>
            </a:p>
          </p:txBody>
        </p:sp>
        <p:sp>
          <p:nvSpPr>
            <p:cNvPr id="112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F14001"/>
                </a:solidFill>
                <a:latin typeface="Segoe UI"/>
              </a:endParaRPr>
            </a:p>
          </p:txBody>
        </p:sp>
        <p:sp>
          <p:nvSpPr>
            <p:cNvPr id="113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F14001"/>
                </a:solidFill>
                <a:latin typeface="Segoe UI"/>
              </a:endParaRPr>
            </a:p>
          </p:txBody>
        </p:sp>
        <p:sp>
          <p:nvSpPr>
            <p:cNvPr id="114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F14001"/>
                </a:solidFill>
                <a:latin typeface="Segoe UI"/>
              </a:endParaRPr>
            </a:p>
          </p:txBody>
        </p:sp>
      </p:grpSp>
      <p:grpSp>
        <p:nvGrpSpPr>
          <p:cNvPr id="102" name="Group 27"/>
          <p:cNvGrpSpPr>
            <a:grpSpLocks noChangeAspect="1"/>
          </p:cNvGrpSpPr>
          <p:nvPr/>
        </p:nvGrpSpPr>
        <p:grpSpPr bwMode="auto">
          <a:xfrm>
            <a:off x="8471282" y="1686617"/>
            <a:ext cx="419334" cy="374267"/>
            <a:chOff x="3810" y="2105"/>
            <a:chExt cx="214" cy="191"/>
          </a:xfrm>
          <a:noFill/>
        </p:grpSpPr>
        <p:sp>
          <p:nvSpPr>
            <p:cNvPr id="105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6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7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8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9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10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103" name="Rectangle 102"/>
          <p:cNvSpPr/>
          <p:nvPr/>
        </p:nvSpPr>
        <p:spPr bwMode="auto">
          <a:xfrm>
            <a:off x="6639588" y="1301287"/>
            <a:ext cx="5251538" cy="970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588716" y="1334495"/>
            <a:ext cx="1797244" cy="970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5410721" y="3925138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Office 365  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5410721" y="4956577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SwiftKey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410721" y="5443215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Pix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410721" y="5929851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Customer Service and Support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0721" y="4411777"/>
            <a:ext cx="5199264" cy="452590"/>
          </a:xfrm>
          <a:prstGeom prst="rect">
            <a:avLst/>
          </a:prstGeom>
        </p:spPr>
        <p:txBody>
          <a:bodyPr wrap="square" lIns="0" tIns="44821" rIns="0" bIns="44821">
            <a:spAutoFit/>
          </a:bodyPr>
          <a:lstStyle/>
          <a:p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Dynamics 365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8303006" y="3932236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Skype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8303006" y="5450312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108021" y="4901313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303006" y="4418874"/>
            <a:ext cx="5199264" cy="452590"/>
          </a:xfrm>
          <a:prstGeom prst="rect">
            <a:avLst/>
          </a:prstGeom>
        </p:spPr>
        <p:txBody>
          <a:bodyPr wrap="square" lIns="0" tIns="44821" rIns="0" bIns="44821">
            <a:spAutoFit/>
          </a:bodyPr>
          <a:lstStyle/>
          <a:p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Teams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03006" y="4891534"/>
            <a:ext cx="5199264" cy="452590"/>
          </a:xfrm>
          <a:prstGeom prst="rect">
            <a:avLst/>
          </a:prstGeom>
        </p:spPr>
        <p:txBody>
          <a:bodyPr wrap="square" lIns="0" tIns="44821" rIns="0" bIns="44821">
            <a:spAutoFit/>
          </a:bodyPr>
          <a:lstStyle/>
          <a:p>
            <a:r>
              <a:rPr lang="en-US" sz="2353" kern="0" dirty="0" err="1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Calendar.help</a:t>
            </a:r>
            <a:endParaRPr lang="en-US" sz="2353" kern="0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27"/>
          <p:cNvGrpSpPr>
            <a:grpSpLocks noChangeAspect="1"/>
          </p:cNvGrpSpPr>
          <p:nvPr/>
        </p:nvGrpSpPr>
        <p:grpSpPr bwMode="auto">
          <a:xfrm>
            <a:off x="5867569" y="1650425"/>
            <a:ext cx="448152" cy="399987"/>
            <a:chOff x="3810" y="2105"/>
            <a:chExt cx="214" cy="191"/>
          </a:xfrm>
          <a:solidFill>
            <a:schemeClr val="bg1"/>
          </a:solidFill>
        </p:grpSpPr>
        <p:sp>
          <p:nvSpPr>
            <p:cNvPr id="56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grpFill/>
            <a:ln>
              <a:solidFill>
                <a:schemeClr val="accent3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8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grpFill/>
            <a:ln>
              <a:solidFill>
                <a:schemeClr val="accent3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 bwMode="auto">
          <a:xfrm>
            <a:off x="6029402" y="2412357"/>
            <a:ext cx="124486" cy="124486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009281" y="2806083"/>
            <a:ext cx="4185670" cy="3734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14001"/>
                </a:solidFill>
                <a:latin typeface="Segoe UI"/>
                <a:cs typeface="Segoe UI Semilight" panose="020B0402040204020203" pitchFamily="34" charset="0"/>
              </a:rPr>
              <a:t>Include</a:t>
            </a:r>
            <a:r>
              <a:rPr lang="en-US" sz="3920" kern="0" dirty="0">
                <a:solidFill>
                  <a:srgbClr val="0D0D0D"/>
                </a:solidFill>
                <a:latin typeface="Segoe UI"/>
                <a:cs typeface="Segoe UI Semilight" panose="020B0402040204020203" pitchFamily="34" charset="0"/>
              </a:rPr>
              <a:t> AI - </a:t>
            </a:r>
            <a:r>
              <a:rPr lang="en-US" sz="3920" kern="0" dirty="0">
                <a:solidFill>
                  <a:srgbClr val="0D0D0D"/>
                </a:solidFill>
                <a:latin typeface="Segoe UI Semibold"/>
                <a:cs typeface="Segoe UI Semilight" panose="020B0402040204020203" pitchFamily="34" charset="0"/>
              </a:rPr>
              <a:t>Services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6039316" y="4063066"/>
            <a:ext cx="5528361" cy="335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0D0D0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Cognitive Services Customizations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6039316" y="3511023"/>
            <a:ext cx="5528361" cy="335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0D0D0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Cognitive Services</a:t>
            </a:r>
          </a:p>
        </p:txBody>
      </p:sp>
      <p:sp>
        <p:nvSpPr>
          <p:cNvPr id="89" name="Oval 88"/>
          <p:cNvSpPr/>
          <p:nvPr/>
        </p:nvSpPr>
        <p:spPr bwMode="auto">
          <a:xfrm>
            <a:off x="850789" y="2417077"/>
            <a:ext cx="124486" cy="1244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639716" y="1538916"/>
            <a:ext cx="546632" cy="546632"/>
            <a:chOff x="1990795" y="2892107"/>
            <a:chExt cx="557672" cy="557672"/>
          </a:xfrm>
          <a:noFill/>
        </p:grpSpPr>
        <p:sp>
          <p:nvSpPr>
            <p:cNvPr id="91" name="Freeform: Shape 90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2" name="Freeform: Shape 91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93" name="Oval 92"/>
          <p:cNvSpPr/>
          <p:nvPr/>
        </p:nvSpPr>
        <p:spPr bwMode="auto">
          <a:xfrm>
            <a:off x="8617463" y="2417077"/>
            <a:ext cx="124486" cy="1244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8449297" y="1644721"/>
            <a:ext cx="460821" cy="430097"/>
            <a:chOff x="2028485" y="5305924"/>
            <a:chExt cx="546628" cy="510184"/>
          </a:xfrm>
          <a:noFill/>
        </p:grpSpPr>
        <p:sp>
          <p:nvSpPr>
            <p:cNvPr id="95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7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8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2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3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04" name="Oval 103"/>
          <p:cNvSpPr/>
          <p:nvPr/>
        </p:nvSpPr>
        <p:spPr bwMode="auto">
          <a:xfrm>
            <a:off x="3439681" y="2417077"/>
            <a:ext cx="124486" cy="1244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05" name="Group 14"/>
          <p:cNvGrpSpPr>
            <a:grpSpLocks noChangeAspect="1"/>
          </p:cNvGrpSpPr>
          <p:nvPr/>
        </p:nvGrpSpPr>
        <p:grpSpPr bwMode="auto">
          <a:xfrm>
            <a:off x="3374100" y="1662370"/>
            <a:ext cx="255649" cy="394798"/>
            <a:chOff x="2912" y="2002"/>
            <a:chExt cx="158" cy="244"/>
          </a:xfrm>
          <a:noFill/>
        </p:grpSpPr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8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69288" y="1266408"/>
            <a:ext cx="11921850" cy="1008300"/>
            <a:chOff x="273842" y="1266321"/>
            <a:chExt cx="12162634" cy="1028664"/>
          </a:xfrm>
          <a:noFill/>
        </p:grpSpPr>
        <p:sp>
          <p:nvSpPr>
            <p:cNvPr id="112" name="Rectangle 111"/>
            <p:cNvSpPr/>
            <p:nvPr/>
          </p:nvSpPr>
          <p:spPr bwMode="auto">
            <a:xfrm>
              <a:off x="273842" y="1266321"/>
              <a:ext cx="5438140" cy="9906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6791012" y="1304385"/>
              <a:ext cx="5645464" cy="9906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37" name="Rectangle 36"/>
          <p:cNvSpPr/>
          <p:nvPr/>
        </p:nvSpPr>
        <p:spPr bwMode="auto">
          <a:xfrm>
            <a:off x="6039316" y="4618457"/>
            <a:ext cx="5528361" cy="4692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BE9A94-20A2-4588-ACE0-4C50CCD5446C}"/>
              </a:ext>
            </a:extLst>
          </p:cNvPr>
          <p:cNvSpPr/>
          <p:nvPr/>
        </p:nvSpPr>
        <p:spPr>
          <a:xfrm>
            <a:off x="6039316" y="5192211"/>
            <a:ext cx="3281177" cy="3620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2353" kern="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Knowledge Mining</a:t>
            </a:r>
          </a:p>
        </p:txBody>
      </p:sp>
    </p:spTree>
    <p:extLst>
      <p:ext uri="{BB962C8B-B14F-4D97-AF65-F5344CB8AC3E}">
        <p14:creationId xmlns:p14="http://schemas.microsoft.com/office/powerpoint/2010/main" val="20518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6025610" y="2412357"/>
            <a:ext cx="124486" cy="124486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857442" y="1549647"/>
            <a:ext cx="460821" cy="430097"/>
            <a:chOff x="2028485" y="5305924"/>
            <a:chExt cx="546628" cy="510184"/>
          </a:xfrm>
          <a:solidFill>
            <a:schemeClr val="accent3"/>
          </a:solidFill>
        </p:grpSpPr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2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5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4252947" y="2511157"/>
            <a:ext cx="7324412" cy="11010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F0000"/>
                </a:solidFill>
                <a:latin typeface="Segoe UI Semibold"/>
                <a:cs typeface="Segoe UI Semilight" panose="020B0402040204020203" pitchFamily="34" charset="0"/>
              </a:rPr>
              <a:t>Create</a:t>
            </a:r>
            <a:r>
              <a:rPr lang="en-US" sz="3920" kern="0" dirty="0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 AI - Infrastructure and Tools</a:t>
            </a:r>
          </a:p>
        </p:txBody>
      </p:sp>
      <p:grpSp>
        <p:nvGrpSpPr>
          <p:cNvPr id="67" name="Group 27"/>
          <p:cNvGrpSpPr>
            <a:grpSpLocks noChangeAspect="1"/>
          </p:cNvGrpSpPr>
          <p:nvPr/>
        </p:nvGrpSpPr>
        <p:grpSpPr bwMode="auto">
          <a:xfrm>
            <a:off x="3286421" y="1575486"/>
            <a:ext cx="419334" cy="374267"/>
            <a:chOff x="3810" y="2105"/>
            <a:chExt cx="214" cy="191"/>
          </a:xfrm>
        </p:grpSpPr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79" name="Oval 78"/>
          <p:cNvSpPr/>
          <p:nvPr/>
        </p:nvSpPr>
        <p:spPr bwMode="auto">
          <a:xfrm>
            <a:off x="-1744805" y="2415002"/>
            <a:ext cx="124486" cy="12448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-1955878" y="1489304"/>
            <a:ext cx="546632" cy="546632"/>
            <a:chOff x="1990795" y="2892107"/>
            <a:chExt cx="557672" cy="557672"/>
          </a:xfrm>
        </p:grpSpPr>
        <p:sp>
          <p:nvSpPr>
            <p:cNvPr id="81" name="Freeform: Shape 80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82" name="Freeform: Shape 81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solidFill>
              <a:srgbClr val="BFBFBF">
                <a:alpha val="50000"/>
              </a:srgb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105" name="Oval 104"/>
          <p:cNvSpPr/>
          <p:nvPr/>
        </p:nvSpPr>
        <p:spPr bwMode="auto">
          <a:xfrm>
            <a:off x="844953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06" name="Group 14"/>
          <p:cNvGrpSpPr>
            <a:grpSpLocks noChangeAspect="1"/>
          </p:cNvGrpSpPr>
          <p:nvPr/>
        </p:nvGrpSpPr>
        <p:grpSpPr bwMode="auto">
          <a:xfrm>
            <a:off x="779372" y="1565220"/>
            <a:ext cx="255649" cy="394798"/>
            <a:chOff x="2912" y="2002"/>
            <a:chExt cx="158" cy="244"/>
          </a:xfrm>
        </p:grpSpPr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8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0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11" name="Oval 110"/>
          <p:cNvSpPr/>
          <p:nvPr/>
        </p:nvSpPr>
        <p:spPr bwMode="auto">
          <a:xfrm>
            <a:off x="3433845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CAC21-F8AE-4A78-9FD9-7DD9CF2613F4}"/>
              </a:ext>
            </a:extLst>
          </p:cNvPr>
          <p:cNvSpPr/>
          <p:nvPr/>
        </p:nvSpPr>
        <p:spPr bwMode="auto">
          <a:xfrm>
            <a:off x="6048998" y="3631816"/>
            <a:ext cx="5528361" cy="335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</a:t>
            </a: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Science Process</a:t>
            </a:r>
            <a:endParaRPr lang="en-US" sz="2353" kern="0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B38673-232F-44F6-9D50-F43AA1FDE253}"/>
              </a:ext>
            </a:extLst>
          </p:cNvPr>
          <p:cNvSpPr/>
          <p:nvPr/>
        </p:nvSpPr>
        <p:spPr bwMode="auto">
          <a:xfrm>
            <a:off x="6048998" y="3900686"/>
            <a:ext cx="3704958" cy="15817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Pretrained Models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Databricks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Services and Frameworks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005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3823</TotalTime>
  <Words>436</Words>
  <Application>Microsoft Office PowerPoint</Application>
  <PresentationFormat>Widescreen</PresentationFormat>
  <Paragraphs>79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Consolas</vt:lpstr>
      <vt:lpstr>Rockwell Condensed</vt:lpstr>
      <vt:lpstr>Segoe UI</vt:lpstr>
      <vt:lpstr>Segoe UI Light</vt:lpstr>
      <vt:lpstr>Segoe UI Semibold</vt:lpstr>
      <vt:lpstr>Segoe UI Semilight</vt:lpstr>
      <vt:lpstr>Symbol</vt:lpstr>
      <vt:lpstr>Wingdings</vt:lpstr>
      <vt:lpstr>5-50203_Microsoft_Ignite_Template</vt:lpstr>
      <vt:lpstr>1_5-50203_Microsoft_Ignite_Template</vt:lpstr>
      <vt:lpstr>PowerPoint Presentation</vt:lpstr>
      <vt:lpstr>Azure AI Landscape</vt:lpstr>
      <vt:lpstr>The Terminologies</vt:lpstr>
      <vt:lpstr>PowerPoint Presentation</vt:lpstr>
      <vt:lpstr>The Azure AI Landscape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Nithin Mohan Thattiot Kadumberi</cp:lastModifiedBy>
  <cp:revision>46</cp:revision>
  <dcterms:created xsi:type="dcterms:W3CDTF">2018-08-10T17:04:28Z</dcterms:created>
  <dcterms:modified xsi:type="dcterms:W3CDTF">2018-12-14T22:03:54Z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